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64"/>
  </p:normalViewPr>
  <p:slideViewPr>
    <p:cSldViewPr snapToGrid="0" snapToObjects="1">
      <p:cViewPr>
        <p:scale>
          <a:sx n="80" d="100"/>
          <a:sy n="80" d="100"/>
        </p:scale>
        <p:origin x="61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A5CDB-1003-7E48-BD4D-E9F9E21EB8D8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AFAEB-5E7D-B940-AC2F-0D93F806F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3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1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0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7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6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3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E28A-DC38-FF44-B9B4-C0354F3CE30B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9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Writing!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Organization: </a:t>
            </a:r>
            <a:r>
              <a:rPr lang="en-US" dirty="0" smtClean="0"/>
              <a:t>The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Three separate focuses:</a:t>
            </a:r>
          </a:p>
          <a:p>
            <a:pPr lvl="1"/>
            <a:r>
              <a:rPr lang="en-US" dirty="0" smtClean="0"/>
              <a:t>Organizational Strategy</a:t>
            </a:r>
            <a:endParaRPr lang="en-US" dirty="0" smtClean="0"/>
          </a:p>
          <a:p>
            <a:pPr lvl="1"/>
            <a:r>
              <a:rPr lang="en-US" dirty="0" smtClean="0"/>
              <a:t>Controlling Idea/Purpose</a:t>
            </a:r>
            <a:endParaRPr lang="en-US" dirty="0" smtClean="0"/>
          </a:p>
          <a:p>
            <a:pPr lvl="1"/>
            <a:r>
              <a:rPr lang="en-US" dirty="0" smtClean="0"/>
              <a:t>Transitions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7375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53597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difference between a 3 and a 4:</a:t>
            </a:r>
          </a:p>
          <a:p>
            <a:pPr lvl="1"/>
            <a:r>
              <a:rPr lang="en-US" dirty="0" smtClean="0"/>
              <a:t>Basic organizational structure</a:t>
            </a:r>
            <a:endParaRPr lang="en-US" dirty="0" smtClean="0"/>
          </a:p>
          <a:p>
            <a:pPr lvl="1"/>
            <a:r>
              <a:rPr lang="en-US" dirty="0" smtClean="0"/>
              <a:t>Clear organizational structure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During your preparations:</a:t>
            </a:r>
          </a:p>
          <a:p>
            <a:pPr lvl="1"/>
            <a:r>
              <a:rPr lang="en-US" dirty="0" smtClean="0"/>
              <a:t>Sketch out a quick organization plan (like a graphic organizer)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During the test:</a:t>
            </a:r>
          </a:p>
          <a:p>
            <a:pPr lvl="1"/>
            <a:r>
              <a:rPr lang="en-US" dirty="0" smtClean="0"/>
              <a:t>Be sure to use PARAGRAPHS!</a:t>
            </a:r>
            <a:endParaRPr lang="en-US" dirty="0" smtClean="0"/>
          </a:p>
          <a:p>
            <a:pPr lvl="1"/>
            <a:r>
              <a:rPr lang="en-US" dirty="0" smtClean="0"/>
              <a:t>Each paragraph should have the following:</a:t>
            </a:r>
          </a:p>
          <a:p>
            <a:pPr lvl="2"/>
            <a:r>
              <a:rPr lang="en-US" dirty="0" smtClean="0"/>
              <a:t>Transition and Introduction</a:t>
            </a:r>
          </a:p>
          <a:p>
            <a:pPr lvl="2"/>
            <a:r>
              <a:rPr lang="en-US" dirty="0" smtClean="0"/>
              <a:t>Claim, Suppor</a:t>
            </a:r>
            <a:r>
              <a:rPr lang="en-US" dirty="0" smtClean="0"/>
              <a:t>t, and Evidence</a:t>
            </a:r>
          </a:p>
          <a:p>
            <a:pPr lvl="3"/>
            <a:r>
              <a:rPr lang="en-US" dirty="0" smtClean="0"/>
              <a:t>Remember your complications/qualifications</a:t>
            </a:r>
          </a:p>
          <a:p>
            <a:pPr lvl="2"/>
            <a:r>
              <a:rPr lang="en-US" dirty="0" smtClean="0"/>
              <a:t>Brief Wrap-up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6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Idea/Purpose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134707"/>
          </a:xfrm>
        </p:spPr>
        <p:txBody>
          <a:bodyPr>
            <a:normAutofit/>
          </a:bodyPr>
          <a:lstStyle/>
          <a:p>
            <a:r>
              <a:rPr lang="en-US" dirty="0" smtClean="0"/>
              <a:t>The difference between a 3 and a 4:</a:t>
            </a:r>
          </a:p>
          <a:p>
            <a:pPr lvl="1"/>
            <a:r>
              <a:rPr lang="en-US" dirty="0" smtClean="0"/>
              <a:t>Response coheres with most ideas logically grouped</a:t>
            </a:r>
            <a:endParaRPr lang="en-US" dirty="0" smtClean="0"/>
          </a:p>
          <a:p>
            <a:pPr lvl="1"/>
            <a:r>
              <a:rPr lang="en-US" dirty="0" smtClean="0"/>
              <a:t>Response reflects an emergent controlling idea, logical grouping/sequencing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During your preparations:</a:t>
            </a:r>
          </a:p>
          <a:p>
            <a:pPr lvl="1"/>
            <a:r>
              <a:rPr lang="en-US" dirty="0" smtClean="0"/>
              <a:t>Make sure your organizational plan is clear and connected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During the test:</a:t>
            </a:r>
          </a:p>
          <a:p>
            <a:pPr lvl="1"/>
            <a:r>
              <a:rPr lang="en-US" dirty="0" smtClean="0"/>
              <a:t>Make your connections clear through writing, don’t assume your reader sees how each idea fits with the other</a:t>
            </a:r>
            <a:endParaRPr lang="en-US" dirty="0" smtClean="0"/>
          </a:p>
          <a:p>
            <a:pPr lvl="1"/>
            <a:r>
              <a:rPr lang="en-US" dirty="0" smtClean="0"/>
              <a:t>Your claim/purpose are the most important pieces of each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134707"/>
          </a:xfrm>
        </p:spPr>
        <p:txBody>
          <a:bodyPr>
            <a:normAutofit/>
          </a:bodyPr>
          <a:lstStyle/>
          <a:p>
            <a:r>
              <a:rPr lang="en-US" dirty="0" smtClean="0"/>
              <a:t>The difference between a 3 and a 4:</a:t>
            </a:r>
          </a:p>
          <a:p>
            <a:pPr lvl="1"/>
            <a:r>
              <a:rPr lang="en-US" dirty="0" smtClean="0"/>
              <a:t>Transitions sometimes clarify the relationships</a:t>
            </a:r>
            <a:endParaRPr lang="en-US" dirty="0" smtClean="0"/>
          </a:p>
          <a:p>
            <a:pPr lvl="1"/>
            <a:r>
              <a:rPr lang="en-US" dirty="0" smtClean="0"/>
              <a:t>Transitions clarify the relationships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During your preparations:</a:t>
            </a:r>
          </a:p>
          <a:p>
            <a:pPr lvl="1"/>
            <a:r>
              <a:rPr lang="en-US" dirty="0" smtClean="0"/>
              <a:t>Pick your transition word/type befor</a:t>
            </a:r>
            <a:r>
              <a:rPr lang="en-US" dirty="0" smtClean="0"/>
              <a:t>e you start writing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During the test:</a:t>
            </a:r>
          </a:p>
          <a:p>
            <a:pPr lvl="1"/>
            <a:r>
              <a:rPr lang="en-US" dirty="0" smtClean="0"/>
              <a:t>Use your transitions to connect the purpose/claims of each paragraph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37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at a time, break down the two ACT writing prompts on the sheet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graphic organizer for each on blank paper to mimic what you will need to do on the test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Utilize all of the information gained over the past 4 classes related to the ACT writing test to show your readiness for the test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pieces on your graphic organizers for which standard they fall under on the rubric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deas and Analysis,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evelopment and Support,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rganization, or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anguage Usage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35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288</Words>
  <Application>Microsoft Macintosh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ACT Writing!</vt:lpstr>
      <vt:lpstr>Organization: The Rubric</vt:lpstr>
      <vt:lpstr>Organizational Strategy</vt:lpstr>
      <vt:lpstr>Controlling Idea/Purpose</vt:lpstr>
      <vt:lpstr>Transitions</vt:lpstr>
      <vt:lpstr>Practice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Writing!</dc:title>
  <dc:creator>Daniel Gathman</dc:creator>
  <cp:lastModifiedBy>Daniel Gathman</cp:lastModifiedBy>
  <cp:revision>37</cp:revision>
  <dcterms:created xsi:type="dcterms:W3CDTF">2017-12-04T19:46:25Z</dcterms:created>
  <dcterms:modified xsi:type="dcterms:W3CDTF">2017-12-11T15:01:01Z</dcterms:modified>
</cp:coreProperties>
</file>