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4"/>
  </p:normalViewPr>
  <p:slideViewPr>
    <p:cSldViewPr snapToGrid="0" snapToObjects="1">
      <p:cViewPr varScale="1">
        <p:scale>
          <a:sx n="90" d="100"/>
          <a:sy n="90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5CDB-1003-7E48-BD4D-E9F9E21EB8D8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AFAEB-5E7D-B940-AC2F-0D93F806F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0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7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3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E28A-DC38-FF44-B9B4-C0354F3CE30B}" type="datetimeFigureOut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4241-F795-F646-AEDC-264F0E9A1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 Writing!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Development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9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and Support: The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Three separate focuses:</a:t>
            </a:r>
          </a:p>
          <a:p>
            <a:pPr lvl="1"/>
            <a:r>
              <a:rPr lang="en-US" dirty="0" smtClean="0"/>
              <a:t>Support for Claims</a:t>
            </a:r>
          </a:p>
          <a:p>
            <a:pPr lvl="1"/>
            <a:r>
              <a:rPr lang="en-US" dirty="0" smtClean="0"/>
              <a:t>Clear Reasoning</a:t>
            </a:r>
          </a:p>
          <a:p>
            <a:pPr lvl="1"/>
            <a:r>
              <a:rPr lang="en-US" dirty="0" smtClean="0"/>
              <a:t>Qualifications/Complications*</a:t>
            </a:r>
          </a:p>
          <a:p>
            <a:pPr lv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17375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359790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Ideas and support are mostly relevant, but are overly general or simplistic</a:t>
            </a:r>
          </a:p>
          <a:p>
            <a:pPr lvl="1"/>
            <a:r>
              <a:rPr lang="en-US" dirty="0" smtClean="0"/>
              <a:t>Ideas and support for claims clarify meaning and purpose</a:t>
            </a:r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Be sure to come up with many different points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ach must both work with your main point and be self explanatory</a:t>
            </a:r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In your body paragraphs, be sure to have multiple pieces of support for each claim related to your main perspective</a:t>
            </a:r>
          </a:p>
          <a:p>
            <a:pPr lvl="1"/>
            <a:r>
              <a:rPr lang="en-US" dirty="0" smtClean="0"/>
              <a:t>Make sure that your support is fully explained – Specific, Specific, Specific!</a:t>
            </a:r>
          </a:p>
        </p:txBody>
      </p:sp>
    </p:spTree>
    <p:extLst>
      <p:ext uri="{BB962C8B-B14F-4D97-AF65-F5344CB8AC3E}">
        <p14:creationId xmlns:p14="http://schemas.microsoft.com/office/powerpoint/2010/main" val="1486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Reasoning and illustration largely clarify the argument…may be repetitious/imprecise</a:t>
            </a:r>
          </a:p>
          <a:p>
            <a:pPr lvl="1"/>
            <a:r>
              <a:rPr lang="en-US" dirty="0" smtClean="0"/>
              <a:t>Lines of clear reasoning and illustration adequately convey the significance</a:t>
            </a:r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Map your connections</a:t>
            </a:r>
          </a:p>
          <a:p>
            <a:pPr lvl="2"/>
            <a:r>
              <a:rPr lang="en-US" dirty="0" smtClean="0"/>
              <a:t>Where do these thoughts and pieces of information connect and how do they interact?</a:t>
            </a:r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/>
              <a:t>If you </a:t>
            </a:r>
            <a:r>
              <a:rPr lang="en-US" dirty="0" smtClean="0"/>
              <a:t>feel </a:t>
            </a:r>
            <a:r>
              <a:rPr lang="en-US" dirty="0"/>
              <a:t>your point is unclear, explain the support’s relation to the </a:t>
            </a:r>
            <a:r>
              <a:rPr lang="en-US" dirty="0" smtClean="0"/>
              <a:t>claim</a:t>
            </a:r>
          </a:p>
          <a:p>
            <a:pPr lvl="1"/>
            <a:r>
              <a:rPr lang="en-US" dirty="0" smtClean="0"/>
              <a:t>Why is the argument important to the reader? …society? …the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Qualifications/Complications*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134707"/>
          </a:xfrm>
        </p:spPr>
        <p:txBody>
          <a:bodyPr>
            <a:normAutofit/>
          </a:bodyPr>
          <a:lstStyle/>
          <a:p>
            <a:r>
              <a:rPr lang="en-US" dirty="0" smtClean="0"/>
              <a:t>The difference between a 3 and a 4:</a:t>
            </a:r>
          </a:p>
          <a:p>
            <a:pPr lvl="1"/>
            <a:r>
              <a:rPr lang="en-US" dirty="0" smtClean="0"/>
              <a:t>Non-existent</a:t>
            </a:r>
          </a:p>
          <a:p>
            <a:pPr lvl="1"/>
            <a:r>
              <a:rPr lang="en-US" dirty="0" smtClean="0"/>
              <a:t>Qualifications and complications extend ideas and analysis.</a:t>
            </a:r>
          </a:p>
          <a:p>
            <a:pPr lvl="1"/>
            <a:endParaRPr lang="en-US" dirty="0"/>
          </a:p>
          <a:p>
            <a:r>
              <a:rPr lang="en-US" dirty="0" smtClean="0"/>
              <a:t>During your preparations:</a:t>
            </a:r>
          </a:p>
          <a:p>
            <a:pPr lvl="1"/>
            <a:r>
              <a:rPr lang="en-US" dirty="0" smtClean="0"/>
              <a:t>Make sure that you are truly considering the other perspectives</a:t>
            </a:r>
          </a:p>
          <a:p>
            <a:pPr lvl="1"/>
            <a:r>
              <a:rPr lang="en-US" dirty="0" smtClean="0"/>
              <a:t>Track the connections and understand that you can use them to </a:t>
            </a:r>
          </a:p>
          <a:p>
            <a:endParaRPr lang="en-US" dirty="0"/>
          </a:p>
          <a:p>
            <a:r>
              <a:rPr lang="en-US" dirty="0" smtClean="0"/>
              <a:t>During the test:</a:t>
            </a:r>
          </a:p>
          <a:p>
            <a:pPr lvl="1"/>
            <a:r>
              <a:rPr lang="en-US" dirty="0" smtClean="0"/>
              <a:t>Use your qualifications to extend your main argument</a:t>
            </a:r>
          </a:p>
          <a:p>
            <a:pPr lvl="2"/>
            <a:r>
              <a:rPr lang="en-US" dirty="0" smtClean="0"/>
              <a:t>Be sure to prove yourself right through the use of these qualifications</a:t>
            </a:r>
          </a:p>
          <a:p>
            <a:pPr lvl="2"/>
            <a:r>
              <a:rPr lang="en-US" dirty="0" smtClean="0"/>
              <a:t>Only mentioning the other perspectives is not the same as using them to your advantage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7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Trade your previous practice ACT writing test with a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smtClean="0"/>
              <a:t>a </a:t>
            </a:r>
            <a:r>
              <a:rPr lang="en-US" smtClean="0"/>
              <a:t>black pen </a:t>
            </a:r>
            <a:r>
              <a:rPr lang="en-US" dirty="0" smtClean="0"/>
              <a:t>to mark 5 different places where the development of ideas and/or support for claims could be strengthened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getting your paper back:</a:t>
            </a:r>
          </a:p>
          <a:p>
            <a:pPr lvl="1"/>
            <a:r>
              <a:rPr lang="en-US" dirty="0" smtClean="0"/>
              <a:t>On a separate sheet of paper, revise and rewrite these portions of your previous practice test</a:t>
            </a:r>
          </a:p>
        </p:txBody>
      </p:sp>
    </p:spTree>
    <p:extLst>
      <p:ext uri="{BB962C8B-B14F-4D97-AF65-F5344CB8AC3E}">
        <p14:creationId xmlns:p14="http://schemas.microsoft.com/office/powerpoint/2010/main" val="15035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348</Words>
  <Application>Microsoft Macintosh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ACT Writing!</vt:lpstr>
      <vt:lpstr>Development and Support: The Rubric</vt:lpstr>
      <vt:lpstr>Support for Claims</vt:lpstr>
      <vt:lpstr>Clear Reasoning</vt:lpstr>
      <vt:lpstr>Qualifications/Complications*</vt:lpstr>
      <vt:lpstr>Practice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Writing!</dc:title>
  <dc:creator>Daniel Gathman</dc:creator>
  <cp:lastModifiedBy>Daniel Gathman</cp:lastModifiedBy>
  <cp:revision>28</cp:revision>
  <dcterms:created xsi:type="dcterms:W3CDTF">2017-12-04T19:46:25Z</dcterms:created>
  <dcterms:modified xsi:type="dcterms:W3CDTF">2017-12-07T18:25:12Z</dcterms:modified>
</cp:coreProperties>
</file>