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63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/>
    <p:restoredTop sz="94652"/>
  </p:normalViewPr>
  <p:slideViewPr>
    <p:cSldViewPr snapToGrid="0" snapToObjects="1">
      <p:cViewPr varScale="1">
        <p:scale>
          <a:sx n="91" d="100"/>
          <a:sy n="91" d="100"/>
        </p:scale>
        <p:origin x="1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A5CDB-1003-7E48-BD4D-E9F9E21EB8D8}" type="datetimeFigureOut">
              <a:rPr lang="en-US" smtClean="0"/>
              <a:t>12/4/17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AFAEB-5E7D-B940-AC2F-0D93F806F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32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19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4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02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53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64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3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0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78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6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3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4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DE28A-DC38-FF44-B9B4-C0354F3CE30B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9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 Writing!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Ideas and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961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and Analysis: The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Three separate focuses:</a:t>
            </a:r>
          </a:p>
          <a:p>
            <a:pPr lvl="1"/>
            <a:r>
              <a:rPr lang="en-US" dirty="0" smtClean="0"/>
              <a:t>Multiple perspectives</a:t>
            </a:r>
          </a:p>
          <a:p>
            <a:pPr lvl="1"/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Analysis</a:t>
            </a:r>
          </a:p>
          <a:p>
            <a:pPr lvl="1"/>
            <a:endParaRPr lang="en-US" dirty="0"/>
          </a:p>
          <a:p>
            <a:r>
              <a:rPr lang="en-US" dirty="0" smtClean="0"/>
              <a:t>High scores are easiest to achieve here with thorough preparation before you begin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1737596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702"/>
            <a:ext cx="10515600" cy="535979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difference between a 3 and a 4:</a:t>
            </a:r>
          </a:p>
          <a:p>
            <a:pPr lvl="1"/>
            <a:r>
              <a:rPr lang="en-US" dirty="0" smtClean="0"/>
              <a:t>The writer…responds to multiple perspectives</a:t>
            </a:r>
          </a:p>
          <a:p>
            <a:pPr lvl="1"/>
            <a:r>
              <a:rPr lang="en-US" dirty="0" smtClean="0"/>
              <a:t>The writer…engages with multiple perspectives</a:t>
            </a:r>
          </a:p>
          <a:p>
            <a:pPr lvl="1"/>
            <a:endParaRPr lang="en-US" dirty="0"/>
          </a:p>
          <a:p>
            <a:r>
              <a:rPr lang="en-US" dirty="0" smtClean="0"/>
              <a:t>Before you prepare:</a:t>
            </a:r>
          </a:p>
          <a:p>
            <a:pPr lvl="1"/>
            <a:r>
              <a:rPr lang="en-US" dirty="0" smtClean="0"/>
              <a:t>Understand the stance of each perspective– what is it trying to say?</a:t>
            </a:r>
          </a:p>
          <a:p>
            <a:pPr lvl="1"/>
            <a:endParaRPr lang="en-US" dirty="0"/>
          </a:p>
          <a:p>
            <a:r>
              <a:rPr lang="en-US" dirty="0" smtClean="0"/>
              <a:t>During your preparations:</a:t>
            </a:r>
          </a:p>
          <a:p>
            <a:pPr lvl="1"/>
            <a:r>
              <a:rPr lang="en-US" dirty="0" smtClean="0"/>
              <a:t>Choose the perspective with which you most closely identify and make note of why in your notes while preparing</a:t>
            </a:r>
          </a:p>
          <a:p>
            <a:pPr lvl="1"/>
            <a:r>
              <a:rPr lang="en-US" dirty="0" smtClean="0"/>
              <a:t>Take a few notes on each of the other perspectives that contradict your main points</a:t>
            </a:r>
          </a:p>
          <a:p>
            <a:endParaRPr lang="en-US" dirty="0"/>
          </a:p>
          <a:p>
            <a:r>
              <a:rPr lang="en-US" dirty="0" smtClean="0"/>
              <a:t>During the test:</a:t>
            </a:r>
          </a:p>
          <a:p>
            <a:pPr lvl="1"/>
            <a:r>
              <a:rPr lang="en-US" dirty="0" smtClean="0"/>
              <a:t>In your body paragraphs, focus heavily on your chosen perspective</a:t>
            </a:r>
          </a:p>
          <a:p>
            <a:pPr lvl="1"/>
            <a:r>
              <a:rPr lang="en-US" dirty="0" smtClean="0"/>
              <a:t>After sharing your main point, engage with it with ideas from another perspective</a:t>
            </a:r>
          </a:p>
          <a:p>
            <a:pPr lvl="2"/>
            <a:r>
              <a:rPr lang="en-US" dirty="0" smtClean="0"/>
              <a:t>Be sure to disprove the other perspective if you want to prove yourself 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63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8972"/>
            <a:ext cx="10515600" cy="513470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difference between a 3 and a 4:</a:t>
            </a:r>
          </a:p>
          <a:p>
            <a:pPr lvl="1"/>
            <a:r>
              <a:rPr lang="en-US" dirty="0" smtClean="0"/>
              <a:t>The argument establishes a limited or tangential context.</a:t>
            </a:r>
          </a:p>
          <a:p>
            <a:pPr lvl="1"/>
            <a:r>
              <a:rPr lang="en-US" dirty="0" smtClean="0"/>
              <a:t>The argument establishes and employs a relevant context for analysis of the issue…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Before you prepare:</a:t>
            </a:r>
          </a:p>
          <a:p>
            <a:pPr lvl="1"/>
            <a:r>
              <a:rPr lang="en-US" dirty="0" smtClean="0"/>
              <a:t>Understand that this is more than simple content.  Simple content is not enough.</a:t>
            </a:r>
          </a:p>
          <a:p>
            <a:pPr lvl="1"/>
            <a:endParaRPr lang="en-US" dirty="0"/>
          </a:p>
          <a:p>
            <a:r>
              <a:rPr lang="en-US" dirty="0" smtClean="0"/>
              <a:t>During your preparations:</a:t>
            </a:r>
          </a:p>
          <a:p>
            <a:pPr lvl="1"/>
            <a:r>
              <a:rPr lang="en-US" dirty="0" smtClean="0"/>
              <a:t>Chart, graph, create, plan, write, do something that preps your basic points </a:t>
            </a:r>
          </a:p>
          <a:p>
            <a:pPr lvl="2"/>
            <a:r>
              <a:rPr lang="en-US" dirty="0"/>
              <a:t>Y</a:t>
            </a:r>
            <a:r>
              <a:rPr lang="en-US" dirty="0" smtClean="0"/>
              <a:t>ou will have an area to brainstorm within your booklet</a:t>
            </a:r>
            <a:endParaRPr lang="en-US" dirty="0" smtClean="0"/>
          </a:p>
          <a:p>
            <a:pPr lvl="1"/>
            <a:r>
              <a:rPr lang="en-US" dirty="0" smtClean="0"/>
              <a:t>Break these points down to the smallest details you can think of quickly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During the test:</a:t>
            </a:r>
          </a:p>
          <a:p>
            <a:pPr lvl="1"/>
            <a:r>
              <a:rPr lang="en-US" dirty="0" smtClean="0"/>
              <a:t>Your content needs to not only share your points, but also needs them to be relevant in relation to the overall topic </a:t>
            </a:r>
            <a:r>
              <a:rPr lang="en-US" b="1" u="sng" dirty="0" smtClean="0"/>
              <a:t>and</a:t>
            </a:r>
            <a:r>
              <a:rPr lang="en-US" dirty="0" smtClean="0"/>
              <a:t> other perspectives.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4542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8972"/>
            <a:ext cx="10515600" cy="513470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difference between a 3 and a 4:</a:t>
            </a:r>
          </a:p>
          <a:p>
            <a:pPr lvl="1"/>
            <a:r>
              <a:rPr lang="en-US" dirty="0" smtClean="0"/>
              <a:t>The analysis is simplistic or somewhat unclear.</a:t>
            </a:r>
          </a:p>
          <a:p>
            <a:pPr lvl="1"/>
            <a:r>
              <a:rPr lang="en-US" dirty="0" smtClean="0"/>
              <a:t>The analysis recognizes implications, complexities, and tensions, and/or underlying values and assumptions.</a:t>
            </a:r>
          </a:p>
          <a:p>
            <a:pPr lvl="1"/>
            <a:endParaRPr lang="en-US" dirty="0"/>
          </a:p>
          <a:p>
            <a:r>
              <a:rPr lang="en-US" dirty="0" smtClean="0"/>
              <a:t>Before you prepare:</a:t>
            </a:r>
          </a:p>
          <a:p>
            <a:pPr lvl="1"/>
            <a:r>
              <a:rPr lang="en-US" dirty="0" smtClean="0"/>
              <a:t>Understand </a:t>
            </a:r>
            <a:r>
              <a:rPr lang="en-US" dirty="0" smtClean="0"/>
              <a:t>th</a:t>
            </a:r>
            <a:r>
              <a:rPr lang="en-US" dirty="0" smtClean="0"/>
              <a:t>at </a:t>
            </a:r>
            <a:r>
              <a:rPr lang="en-US" dirty="0" smtClean="0"/>
              <a:t>you need to truly dig into the topic and perspectives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During your preparations:</a:t>
            </a:r>
          </a:p>
          <a:p>
            <a:pPr lvl="1"/>
            <a:r>
              <a:rPr lang="en-US" dirty="0" smtClean="0"/>
              <a:t>Relate/compare/contrast portions of your brainstorm to the other perspectives</a:t>
            </a:r>
          </a:p>
          <a:p>
            <a:endParaRPr lang="en-US" dirty="0"/>
          </a:p>
          <a:p>
            <a:r>
              <a:rPr lang="en-US" dirty="0" smtClean="0"/>
              <a:t>During the test:</a:t>
            </a:r>
          </a:p>
          <a:p>
            <a:pPr lvl="1"/>
            <a:r>
              <a:rPr lang="en-US" dirty="0" smtClean="0"/>
              <a:t>Argue your points.  Exhaust all related information in your points.</a:t>
            </a:r>
            <a:endParaRPr lang="en-US" dirty="0" smtClean="0"/>
          </a:p>
          <a:p>
            <a:pPr lvl="1"/>
            <a:r>
              <a:rPr lang="en-US" dirty="0" smtClean="0"/>
              <a:t>Use all information that helps you prove yourself right, but also make sure that the connections between your points are clear.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769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Look through your previous practice ACT writing test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a red pen to mark 5 different places where you can strengthen your Ideas and Analysis related </a:t>
            </a:r>
          </a:p>
          <a:p>
            <a:pPr lvl="1"/>
            <a:r>
              <a:rPr lang="en-US" dirty="0" smtClean="0"/>
              <a:t>Label them with which focus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 a separate sheet of paper, revise and rewrite these portions of your previous practice test</a:t>
            </a:r>
          </a:p>
        </p:txBody>
      </p:sp>
    </p:spTree>
    <p:extLst>
      <p:ext uri="{BB962C8B-B14F-4D97-AF65-F5344CB8AC3E}">
        <p14:creationId xmlns:p14="http://schemas.microsoft.com/office/powerpoint/2010/main" val="1503570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431</Words>
  <Application>Microsoft Macintosh PowerPoint</Application>
  <PresentationFormat>Widescreen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ACT Writing!</vt:lpstr>
      <vt:lpstr>Ideas and Analysis: The Rubric</vt:lpstr>
      <vt:lpstr>Multiple Perspectives</vt:lpstr>
      <vt:lpstr>Context</vt:lpstr>
      <vt:lpstr>Analysis</vt:lpstr>
      <vt:lpstr>Practice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Writing!</dc:title>
  <dc:creator>Daniel Gathman</dc:creator>
  <cp:lastModifiedBy>Daniel Gathman</cp:lastModifiedBy>
  <cp:revision>16</cp:revision>
  <dcterms:created xsi:type="dcterms:W3CDTF">2017-12-04T19:46:25Z</dcterms:created>
  <dcterms:modified xsi:type="dcterms:W3CDTF">2017-12-04T23:10:41Z</dcterms:modified>
</cp:coreProperties>
</file>