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4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0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8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9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3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C161-7754-4033-83DE-702E33F2E23D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C0F7-783F-46C3-8ECB-E4FB36152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Time Machine </a:t>
            </a:r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Recondite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Intermittent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Incredulous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Poignant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Precocious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Imperceptible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Abomination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Calamity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364" y="1600200"/>
            <a:ext cx="30922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79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Time Machine Vocabulary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Time Machine Vocabulary</dc:title>
  <dc:creator>data: egathmd108</dc:creator>
  <cp:lastModifiedBy>data: egathmd108</cp:lastModifiedBy>
  <cp:revision>1</cp:revision>
  <dcterms:created xsi:type="dcterms:W3CDTF">2015-04-10T14:28:55Z</dcterms:created>
  <dcterms:modified xsi:type="dcterms:W3CDTF">2015-04-10T14:32:11Z</dcterms:modified>
</cp:coreProperties>
</file>