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3" r:id="rId7"/>
    <p:sldId id="262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741D3A7-CA51-8848-889D-7C85C68A2EAB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50D063-EF72-B44B-A390-994EC86A6C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D3A7-CA51-8848-889D-7C85C68A2EAB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D063-EF72-B44B-A390-994EC86A6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741D3A7-CA51-8848-889D-7C85C68A2EAB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350D063-EF72-B44B-A390-994EC86A6C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D3A7-CA51-8848-889D-7C85C68A2EAB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50D063-EF72-B44B-A390-994EC86A6C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D3A7-CA51-8848-889D-7C85C68A2EAB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350D063-EF72-B44B-A390-994EC86A6C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741D3A7-CA51-8848-889D-7C85C68A2EAB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350D063-EF72-B44B-A390-994EC86A6C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741D3A7-CA51-8848-889D-7C85C68A2EAB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350D063-EF72-B44B-A390-994EC86A6C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D3A7-CA51-8848-889D-7C85C68A2EAB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50D063-EF72-B44B-A390-994EC86A6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D3A7-CA51-8848-889D-7C85C68A2EAB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50D063-EF72-B44B-A390-994EC86A6C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D3A7-CA51-8848-889D-7C85C68A2EAB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50D063-EF72-B44B-A390-994EC86A6C9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741D3A7-CA51-8848-889D-7C85C68A2EAB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350D063-EF72-B44B-A390-994EC86A6C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41D3A7-CA51-8848-889D-7C85C68A2EAB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350D063-EF72-B44B-A390-994EC86A6C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hyperlink" Target="http://www.google.com/imgres?q=ray+bradbury&amp;um=1&amp;hl=en&amp;safe=off&amp;sa=N&amp;biw=1415&amp;bih=804&amp;tbm=isch&amp;tbnid=7jSQ7lBlfvpRRM:&amp;imgrefurl=http://wewhoareabouttodie.com/2010/08/10/10-things-you-didnt-know-about-ray-bradbury/&amp;docid=ja28hGBwO2xrNM&amp;w=967&amp;h=1251&amp;ei=hTyHTtySOYKJsQKU9YCqDw&amp;zoom=1&amp;iact=rc&amp;dur=330&amp;page=1&amp;tbnh=137&amp;tbnw=113&amp;start=0&amp;ndsp=36&amp;ved=1t:429,r:11,s:0&amp;tx=10&amp;ty=6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hyperlink" Target="http://portofembarkation.wordpress.com/2010/10/09/childhood-chiller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hyperlink" Target="http://lovehateadvertising.com/2010/08/a-night-with-ray-hef-and-buzz-the-fahrenheit-451-screenin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9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Something Wicked This Way Comes</a:t>
            </a:r>
            <a:endParaRPr lang="en-US" sz="2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Ray Bradbury and Science Fiction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Bradbury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Born in Waukegan, IL</a:t>
            </a:r>
          </a:p>
          <a:p>
            <a:r>
              <a:rPr lang="en-US" dirty="0" smtClean="0"/>
              <a:t>Made $15 for his 1</a:t>
            </a:r>
            <a:r>
              <a:rPr lang="en-US" baseline="30000" dirty="0" smtClean="0"/>
              <a:t>st</a:t>
            </a:r>
            <a:r>
              <a:rPr lang="en-US" dirty="0" smtClean="0"/>
              <a:t> published short story</a:t>
            </a:r>
          </a:p>
          <a:p>
            <a:r>
              <a:rPr lang="en-US" dirty="0" smtClean="0"/>
              <a:t>Best known for:</a:t>
            </a:r>
          </a:p>
          <a:p>
            <a:pPr lvl="1"/>
            <a:r>
              <a:rPr lang="en-US" dirty="0" smtClean="0"/>
              <a:t>The Martian Chronicles</a:t>
            </a:r>
          </a:p>
          <a:p>
            <a:pPr lvl="1"/>
            <a:r>
              <a:rPr lang="en-US" dirty="0" smtClean="0"/>
              <a:t>The Illustrated Man</a:t>
            </a:r>
          </a:p>
          <a:p>
            <a:pPr lvl="1"/>
            <a:r>
              <a:rPr lang="en-US" dirty="0" smtClean="0"/>
              <a:t>Fahrenheit 451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901" y="1589567"/>
            <a:ext cx="3886200" cy="5027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44901" y="5968527"/>
            <a:ext cx="388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hlinkClick r:id="rId3"/>
              </a:rPr>
              <a:t>Picture Source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Fiction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“Anything you dream is fiction and anything you accomplish is science.  The whole history of mankind is nothing but science fiction.”</a:t>
            </a:r>
          </a:p>
          <a:p>
            <a:r>
              <a:rPr lang="en-US" dirty="0" smtClean="0"/>
              <a:t>~ Ray Bradbury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Blends fact and fiction with futuristic technology</a:t>
            </a:r>
          </a:p>
          <a:p>
            <a:r>
              <a:rPr lang="en-US" dirty="0" smtClean="0"/>
              <a:t>Often explores the question, “What if?”</a:t>
            </a:r>
          </a:p>
          <a:p>
            <a:r>
              <a:rPr lang="en-US" dirty="0" smtClean="0"/>
              <a:t>Investigates moral, philosophical and technological possibilities by creating new and exciting realities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Something Wicked This Way Comes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Expanded from a 10-page short story</a:t>
            </a:r>
          </a:p>
          <a:p>
            <a:r>
              <a:rPr lang="en-US" dirty="0" smtClean="0"/>
              <a:t>Published in 1962</a:t>
            </a:r>
          </a:p>
          <a:p>
            <a:r>
              <a:rPr lang="en-US" dirty="0" smtClean="0"/>
              <a:t>Setting: Late October in small town Illinois</a:t>
            </a:r>
          </a:p>
          <a:p>
            <a:r>
              <a:rPr lang="en-US" dirty="0" smtClean="0"/>
              <a:t>Uses foreshadowing throughout much of the novel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89568"/>
            <a:ext cx="3886199" cy="42940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599" y="5883630"/>
            <a:ext cx="388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hlinkClick r:id="rId3"/>
              </a:rPr>
              <a:t>Picture Source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idx="2"/>
          </p:nvPr>
        </p:nvSpPr>
        <p:spPr/>
        <p:txBody>
          <a:bodyPr anchor="t" anchorCtr="1"/>
          <a:lstStyle/>
          <a:p>
            <a:r>
              <a:rPr lang="en-US" dirty="0" smtClean="0"/>
              <a:t>In 1932, a carnival entertainer called Mr. </a:t>
            </a:r>
            <a:r>
              <a:rPr lang="en-US" dirty="0" err="1" smtClean="0"/>
              <a:t>Electrico</a:t>
            </a:r>
            <a:r>
              <a:rPr lang="en-US" dirty="0" smtClean="0"/>
              <a:t> touched Ray Bradbury with an electrified sword.  Ray’s hair stood on end as Mr. </a:t>
            </a:r>
            <a:r>
              <a:rPr lang="en-US" dirty="0" err="1" smtClean="0"/>
              <a:t>Electrico</a:t>
            </a:r>
            <a:r>
              <a:rPr lang="en-US" dirty="0" smtClean="0"/>
              <a:t> shouted, “Live forever!”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199" y="1712916"/>
            <a:ext cx="6389431" cy="425962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362200" y="5968527"/>
            <a:ext cx="636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hlinkClick r:id="rId3"/>
              </a:rPr>
              <a:t>Picture Source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SWTWC Vocabulary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List 1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2438399"/>
            <a:ext cx="3886200" cy="4278489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Rummage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Contraption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Incongruous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Sibilant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Exhilaration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Calliope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Gesticulation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Fathom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Rictus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Tumult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List 2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427848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Akimbo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Berserk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Juggernaut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Grille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Alchemy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Cuneiform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Cloister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Pander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Croupier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Whorl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4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Judging a Book by its Cover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 the next slide there </a:t>
            </a:r>
            <a:r>
              <a:rPr lang="en-US" smtClean="0"/>
              <a:t>are 8 </a:t>
            </a:r>
            <a:r>
              <a:rPr lang="en-US" dirty="0" smtClean="0"/>
              <a:t>different covers for </a:t>
            </a:r>
            <a:r>
              <a:rPr lang="en-US" i="1" dirty="0" smtClean="0"/>
              <a:t>Something Wicked This Way Comes</a:t>
            </a:r>
          </a:p>
          <a:p>
            <a:endParaRPr lang="en-US" i="1" dirty="0"/>
          </a:p>
          <a:p>
            <a:r>
              <a:rPr lang="en-US" dirty="0" smtClean="0"/>
              <a:t>Attempt to analyze the covers in order to produce a 1 paragraph guess at what the novel will be about.</a:t>
            </a:r>
          </a:p>
          <a:p>
            <a:endParaRPr lang="en-US" dirty="0"/>
          </a:p>
          <a:p>
            <a:r>
              <a:rPr lang="en-US" dirty="0" smtClean="0"/>
              <a:t>When complete, turn it in and grab a book</a:t>
            </a:r>
          </a:p>
          <a:p>
            <a:pPr lvl="1"/>
            <a:r>
              <a:rPr lang="en-US" dirty="0" smtClean="0"/>
              <a:t>Be sure to tell Gathman your book number</a:t>
            </a:r>
          </a:p>
          <a:p>
            <a:pPr lvl="1"/>
            <a:r>
              <a:rPr lang="en-US" dirty="0" smtClean="0"/>
              <a:t>You will have the rest of the block to work on your vocabulary or start reading </a:t>
            </a:r>
            <a:r>
              <a:rPr lang="en-US" i="1" dirty="0" smtClean="0"/>
              <a:t>SWTWC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42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3b4fba29db83565cd43c3149ebef13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77" y="0"/>
            <a:ext cx="2314222" cy="3429000"/>
          </a:xfrm>
          <a:prstGeom prst="rect">
            <a:avLst/>
          </a:prstGeom>
        </p:spPr>
      </p:pic>
      <p:pic>
        <p:nvPicPr>
          <p:cNvPr id="14" name="Picture 13" descr="something-wicked-this-way-com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78" y="0"/>
            <a:ext cx="2444965" cy="3429000"/>
          </a:xfrm>
          <a:prstGeom prst="rect">
            <a:avLst/>
          </a:prstGeom>
        </p:spPr>
      </p:pic>
      <p:pic>
        <p:nvPicPr>
          <p:cNvPr id="15" name="Picture 14" descr="3193a-jjohnsonbookcover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32" y="0"/>
            <a:ext cx="2438576" cy="3429001"/>
          </a:xfrm>
          <a:prstGeom prst="rect">
            <a:avLst/>
          </a:prstGeom>
        </p:spPr>
      </p:pic>
      <p:pic>
        <p:nvPicPr>
          <p:cNvPr id="16" name="Picture 15" descr="something wick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23" y="1"/>
            <a:ext cx="2306159" cy="3429000"/>
          </a:xfrm>
          <a:prstGeom prst="rect">
            <a:avLst/>
          </a:prstGeom>
        </p:spPr>
      </p:pic>
      <p:pic>
        <p:nvPicPr>
          <p:cNvPr id="17" name="Picture 16" descr="51SwOuxfqE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7" y="3429000"/>
            <a:ext cx="2215445" cy="3429000"/>
          </a:xfrm>
          <a:prstGeom prst="rect">
            <a:avLst/>
          </a:prstGeom>
        </p:spPr>
      </p:pic>
      <p:pic>
        <p:nvPicPr>
          <p:cNvPr id="18" name="Picture 17" descr="Something-Wicked-This-Way-Com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77" y="3429001"/>
            <a:ext cx="2444965" cy="3473012"/>
          </a:xfrm>
          <a:prstGeom prst="rect">
            <a:avLst/>
          </a:prstGeom>
        </p:spPr>
      </p:pic>
      <p:pic>
        <p:nvPicPr>
          <p:cNvPr id="19" name="Picture 18" descr="ea8e642a5f8132cc4babd8b0c8e2bbe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32" y="3423355"/>
            <a:ext cx="2324591" cy="3478658"/>
          </a:xfrm>
          <a:prstGeom prst="rect">
            <a:avLst/>
          </a:prstGeom>
        </p:spPr>
      </p:pic>
      <p:pic>
        <p:nvPicPr>
          <p:cNvPr id="20" name="Picture 19" descr="9781887368230-us-30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23" y="3429001"/>
            <a:ext cx="230615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5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146</TotalTime>
  <Words>274</Words>
  <Application>Microsoft Macintosh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Median</vt:lpstr>
      <vt:lpstr>Something Wicked This Way Comes</vt:lpstr>
      <vt:lpstr>Ray Bradbury</vt:lpstr>
      <vt:lpstr>Science Fiction</vt:lpstr>
      <vt:lpstr>Something Wicked This Way Comes</vt:lpstr>
      <vt:lpstr>Inspiration</vt:lpstr>
      <vt:lpstr>SWTWC Vocabulary</vt:lpstr>
      <vt:lpstr>Judging a Book by its Cover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Something Wicked This Way Comes</dc:title>
  <dc:creator>Daniel Gathman</dc:creator>
  <cp:lastModifiedBy>OPS Staff</cp:lastModifiedBy>
  <cp:revision>8</cp:revision>
  <dcterms:created xsi:type="dcterms:W3CDTF">2011-10-01T16:07:33Z</dcterms:created>
  <dcterms:modified xsi:type="dcterms:W3CDTF">2016-10-18T14:47:16Z</dcterms:modified>
</cp:coreProperties>
</file>