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C9F0-C868-493D-9021-A0AD635B75AB}" type="datetimeFigureOut">
              <a:rPr lang="en-US" smtClean="0"/>
              <a:pPr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9327-B2A0-4C24-BB35-BDD23C9184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C9F0-C868-493D-9021-A0AD635B75AB}" type="datetimeFigureOut">
              <a:rPr lang="en-US" smtClean="0"/>
              <a:pPr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9327-B2A0-4C24-BB35-BDD23C918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C9F0-C868-493D-9021-A0AD635B75AB}" type="datetimeFigureOut">
              <a:rPr lang="en-US" smtClean="0"/>
              <a:pPr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9327-B2A0-4C24-BB35-BDD23C918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C9F0-C868-493D-9021-A0AD635B75AB}" type="datetimeFigureOut">
              <a:rPr lang="en-US" smtClean="0"/>
              <a:pPr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9327-B2A0-4C24-BB35-BDD23C918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C9F0-C868-493D-9021-A0AD635B75AB}" type="datetimeFigureOut">
              <a:rPr lang="en-US" smtClean="0"/>
              <a:pPr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9327-B2A0-4C24-BB35-BDD23C918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C9F0-C868-493D-9021-A0AD635B75AB}" type="datetimeFigureOut">
              <a:rPr lang="en-US" smtClean="0"/>
              <a:pPr/>
              <a:t>1/25/17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9327-B2A0-4C24-BB35-BDD23C918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C9F0-C868-493D-9021-A0AD635B75AB}" type="datetimeFigureOut">
              <a:rPr lang="en-US" smtClean="0"/>
              <a:pPr/>
              <a:t>1/25/17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9327-B2A0-4C24-BB35-BDD23C918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C9F0-C868-493D-9021-A0AD635B75AB}" type="datetimeFigureOut">
              <a:rPr lang="en-US" smtClean="0"/>
              <a:pPr/>
              <a:t>1/25/17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9327-B2A0-4C24-BB35-BDD23C918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C9F0-C868-493D-9021-A0AD635B75AB}" type="datetimeFigureOut">
              <a:rPr lang="en-US" smtClean="0"/>
              <a:pPr/>
              <a:t>1/25/17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9327-B2A0-4C24-BB35-BDD23C918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C9F0-C868-493D-9021-A0AD635B75AB}" type="datetimeFigureOut">
              <a:rPr lang="en-US" smtClean="0"/>
              <a:pPr/>
              <a:t>1/25/17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9327-B2A0-4C24-BB35-BDD23C9184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F3DC9F0-C868-493D-9021-A0AD635B75AB}" type="datetimeFigureOut">
              <a:rPr lang="en-US" smtClean="0"/>
              <a:pPr/>
              <a:t>1/25/17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D7C9327-B2A0-4C24-BB35-BDD23C918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F3DC9F0-C868-493D-9021-A0AD635B75AB}" type="datetimeFigureOut">
              <a:rPr lang="en-US" smtClean="0"/>
              <a:pPr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D7C9327-B2A0-4C24-BB35-BDD23C918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you ever felt like there were two “</a:t>
            </a:r>
            <a:r>
              <a:rPr lang="en-US" dirty="0" err="1"/>
              <a:t>yous</a:t>
            </a:r>
            <a:r>
              <a:rPr lang="en-US" dirty="0"/>
              <a:t>” fighting inside of yourself?</a:t>
            </a:r>
          </a:p>
          <a:p>
            <a:endParaRPr lang="en-US" dirty="0" smtClean="0"/>
          </a:p>
          <a:p>
            <a:r>
              <a:rPr lang="en-US" dirty="0"/>
              <a:t>What is the importance of finding one’s voice?</a:t>
            </a:r>
          </a:p>
          <a:p>
            <a:endParaRPr lang="en-US" dirty="0" smtClean="0"/>
          </a:p>
          <a:p>
            <a:pPr marL="118872" indent="0" algn="ctr">
              <a:buNone/>
            </a:pPr>
            <a:r>
              <a:rPr lang="en-US" dirty="0" smtClean="0"/>
              <a:t>You have 10 minutes – create!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007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Fourth Marking Period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Speak</a:t>
            </a:r>
            <a:endParaRPr lang="en-US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Think, Ink, Pair,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Answer the following questions in your notebook. </a:t>
            </a:r>
          </a:p>
          <a:p>
            <a:pPr lvl="1"/>
            <a:r>
              <a:rPr lang="en-US" dirty="0" smtClean="0"/>
              <a:t>We will then share with our neighbors and ultimately the class.</a:t>
            </a:r>
          </a:p>
          <a:p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Why does Melinda question whether or not she was actually raped?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How does communicating help Melinda overcome her fears and come out of her shell?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What is the significance of Melinda and the closet?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The book ends with Melinda </a:t>
            </a:r>
            <a:r>
              <a:rPr lang="en-US" i="1" dirty="0" smtClean="0"/>
              <a:t>speaking</a:t>
            </a:r>
            <a:r>
              <a:rPr lang="en-US" dirty="0" smtClean="0"/>
              <a:t> to Mr. Freeman.  How has he helped her </a:t>
            </a:r>
            <a:r>
              <a:rPr lang="en-US" i="1" dirty="0" smtClean="0"/>
              <a:t>speak</a:t>
            </a:r>
            <a:r>
              <a:rPr lang="en-US" dirty="0" smtClean="0"/>
              <a:t> all along?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Last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9063" indent="0" algn="ctr">
              <a:buNone/>
            </a:pPr>
            <a:r>
              <a:rPr lang="en-US" sz="4400" dirty="0" smtClean="0"/>
              <a:t>Who would you consider your most loyal confidant?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</TotalTime>
  <Words>133</Words>
  <Application>Microsoft Macintosh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Journal</vt:lpstr>
      <vt:lpstr>Fourth Marking Period</vt:lpstr>
      <vt:lpstr>Think, Ink, Pair, Share</vt:lpstr>
      <vt:lpstr>The Last Word</vt:lpstr>
    </vt:vector>
  </TitlesOfParts>
  <Company>Omaha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Fourth Marking Period</dc:title>
  <dc:creator>egathmd108</dc:creator>
  <cp:lastModifiedBy>OPS Staff</cp:lastModifiedBy>
  <cp:revision>8</cp:revision>
  <dcterms:created xsi:type="dcterms:W3CDTF">2014-03-26T17:51:09Z</dcterms:created>
  <dcterms:modified xsi:type="dcterms:W3CDTF">2017-01-25T14:36:24Z</dcterms:modified>
</cp:coreProperties>
</file>