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63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5EDC30-1084-42D1-BF31-E25DB43C3657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C5E183-C659-4742-A111-34C881A4A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marL="120650" indent="-1588">
              <a:buNone/>
            </a:pPr>
            <a:r>
              <a:rPr lang="en-US" dirty="0" smtClean="0"/>
              <a:t>What can you tell me about cliques in school?  </a:t>
            </a:r>
          </a:p>
          <a:p>
            <a:pPr marL="120650" indent="-1588">
              <a:buNone/>
            </a:pPr>
            <a:endParaRPr lang="en-US" dirty="0" smtClean="0"/>
          </a:p>
          <a:p>
            <a:pPr marL="120650" indent="-1588">
              <a:buNone/>
            </a:pPr>
            <a:r>
              <a:rPr lang="en-US" dirty="0" smtClean="0"/>
              <a:t>Are there specific parts of the building where certain people hang out?  </a:t>
            </a:r>
          </a:p>
          <a:p>
            <a:pPr marL="120650" indent="-1588">
              <a:buNone/>
            </a:pPr>
            <a:endParaRPr lang="en-US" dirty="0" smtClean="0"/>
          </a:p>
          <a:p>
            <a:pPr marL="120650" indent="-1588">
              <a:buNone/>
            </a:pPr>
            <a:r>
              <a:rPr lang="en-US" dirty="0" smtClean="0"/>
              <a:t>What group(s) do you fit in with?  </a:t>
            </a:r>
          </a:p>
          <a:p>
            <a:pPr marL="120650" indent="-1588">
              <a:buNone/>
            </a:pPr>
            <a:endParaRPr lang="en-US" dirty="0" smtClean="0"/>
          </a:p>
          <a:p>
            <a:pPr marL="120650" indent="-1588">
              <a:buNone/>
            </a:pPr>
            <a:r>
              <a:rPr lang="en-US" dirty="0" smtClean="0"/>
              <a:t>What group(s) do you not fit in with? </a:t>
            </a:r>
          </a:p>
          <a:p>
            <a:pPr marL="120650" indent="-1588">
              <a:buNone/>
            </a:pPr>
            <a:endParaRPr lang="en-US" dirty="0" smtClean="0"/>
          </a:p>
          <a:p>
            <a:pPr marL="120650" indent="-1588">
              <a:buNone/>
            </a:pPr>
            <a:r>
              <a:rPr lang="en-US" dirty="0" smtClean="0"/>
              <a:t> </a:t>
            </a:r>
            <a:r>
              <a:rPr lang="en-US" smtClean="0"/>
              <a:t>What do </a:t>
            </a:r>
            <a:r>
              <a:rPr lang="en-US" dirty="0" smtClean="0"/>
              <a:t>the people that you hang out with say about you?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Marking Period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Speak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 Lies They Tell You in High School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1"/>
          <a:ext cx="9144000" cy="5333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/>
                <a:gridCol w="4876800"/>
              </a:tblGrid>
              <a:tr h="484909">
                <a:tc>
                  <a:txBody>
                    <a:bodyPr/>
                    <a:lstStyle/>
                    <a:p>
                      <a:r>
                        <a:rPr lang="en-US" dirty="0" smtClean="0"/>
                        <a:t>Lies</a:t>
                      </a:r>
                      <a:r>
                        <a:rPr lang="en-US" baseline="0" dirty="0" smtClean="0"/>
                        <a:t> They Told Melinda (pg. 5-6)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 these to the Lies you</a:t>
                      </a:r>
                      <a:r>
                        <a:rPr lang="en-US" baseline="0" dirty="0" smtClean="0"/>
                        <a:t> think they told you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Speak</a:t>
            </a:r>
            <a:r>
              <a:rPr lang="en-US" dirty="0" smtClean="0"/>
              <a:t> Art Project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Assignment and Topic Selection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a teacher from the following list and draw how Melinda describes them.  Make sure that you include specific details.</a:t>
            </a:r>
          </a:p>
          <a:p>
            <a:r>
              <a:rPr lang="en-US" dirty="0" smtClean="0"/>
              <a:t>Quotes and Citations are always a good idea.</a:t>
            </a:r>
          </a:p>
          <a:p>
            <a:pPr lvl="1"/>
            <a:r>
              <a:rPr lang="en-US" dirty="0" smtClean="0"/>
              <a:t>Mr. Neck</a:t>
            </a:r>
          </a:p>
          <a:p>
            <a:pPr lvl="1"/>
            <a:r>
              <a:rPr lang="en-US" dirty="0" err="1" smtClean="0"/>
              <a:t>Hairwoman</a:t>
            </a:r>
            <a:endParaRPr lang="en-US" dirty="0" smtClean="0"/>
          </a:p>
          <a:p>
            <a:pPr lvl="1"/>
            <a:r>
              <a:rPr lang="en-US" dirty="0" smtClean="0"/>
              <a:t>Mr. Freeman</a:t>
            </a:r>
          </a:p>
          <a:p>
            <a:pPr lvl="1"/>
            <a:r>
              <a:rPr lang="en-US" dirty="0" smtClean="0"/>
              <a:t>Principal </a:t>
            </a:r>
            <a:r>
              <a:rPr lang="en-US" dirty="0" err="1" smtClean="0"/>
              <a:t>Principal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What do you think happened the night of the party?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455103" y="5026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</TotalTime>
  <Words>157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Journal</vt:lpstr>
      <vt:lpstr>First Marking Period</vt:lpstr>
      <vt:lpstr>10 Lies They Tell You in High School</vt:lpstr>
      <vt:lpstr>Speak Art Project</vt:lpstr>
      <vt:lpstr>First Impressions</vt:lpstr>
      <vt:lpstr>The Last Word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Marking Period</dc:title>
  <dc:creator>egathmd108</dc:creator>
  <cp:lastModifiedBy>OPS Staff</cp:lastModifiedBy>
  <cp:revision>8</cp:revision>
  <dcterms:created xsi:type="dcterms:W3CDTF">2014-03-26T17:33:17Z</dcterms:created>
  <dcterms:modified xsi:type="dcterms:W3CDTF">2017-01-11T14:29:07Z</dcterms:modified>
</cp:coreProperties>
</file>