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7" r:id="rId4"/>
    <p:sldId id="265" r:id="rId5"/>
    <p:sldId id="258" r:id="rId6"/>
    <p:sldId id="260" r:id="rId7"/>
    <p:sldId id="259" r:id="rId8"/>
    <p:sldId id="263" r:id="rId9"/>
    <p:sldId id="26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9" d="100"/>
          <a:sy n="89" d="100"/>
        </p:scale>
        <p:origin x="-87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A11A8B-1562-EB47-ACFE-506D89B96260}" type="datetimeFigureOut">
              <a:rPr lang="en-US" smtClean="0"/>
              <a:t>3/24/16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038AF-7F1D-EF46-8D21-AC3D72F2D3D8}" type="slidenum">
              <a:rPr lang="en-US" smtClean="0"/>
              <a:t>‹#›</a:t>
            </a:fld>
            <a:endParaRPr lang="en-US"/>
          </a:p>
        </p:txBody>
      </p:sp>
    </p:spTree>
    <p:extLst>
      <p:ext uri="{BB962C8B-B14F-4D97-AF65-F5344CB8AC3E}">
        <p14:creationId xmlns:p14="http://schemas.microsoft.com/office/powerpoint/2010/main" val="226753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11A8B-1562-EB47-ACFE-506D89B96260}" type="datetimeFigureOut">
              <a:rPr lang="en-US" smtClean="0"/>
              <a:t>3/24/16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038AF-7F1D-EF46-8D21-AC3D72F2D3D8}" type="slidenum">
              <a:rPr lang="en-US" smtClean="0"/>
              <a:t>‹#›</a:t>
            </a:fld>
            <a:endParaRPr lang="en-US"/>
          </a:p>
        </p:txBody>
      </p:sp>
    </p:spTree>
    <p:extLst>
      <p:ext uri="{BB962C8B-B14F-4D97-AF65-F5344CB8AC3E}">
        <p14:creationId xmlns:p14="http://schemas.microsoft.com/office/powerpoint/2010/main" val="181722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11A8B-1562-EB47-ACFE-506D89B96260}" type="datetimeFigureOut">
              <a:rPr lang="en-US" smtClean="0"/>
              <a:t>3/24/16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038AF-7F1D-EF46-8D21-AC3D72F2D3D8}" type="slidenum">
              <a:rPr lang="en-US" smtClean="0"/>
              <a:t>‹#›</a:t>
            </a:fld>
            <a:endParaRPr lang="en-US"/>
          </a:p>
        </p:txBody>
      </p:sp>
    </p:spTree>
    <p:extLst>
      <p:ext uri="{BB962C8B-B14F-4D97-AF65-F5344CB8AC3E}">
        <p14:creationId xmlns:p14="http://schemas.microsoft.com/office/powerpoint/2010/main" val="1689664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11A8B-1562-EB47-ACFE-506D89B96260}" type="datetimeFigureOut">
              <a:rPr lang="en-US" smtClean="0"/>
              <a:t>3/24/16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038AF-7F1D-EF46-8D21-AC3D72F2D3D8}" type="slidenum">
              <a:rPr lang="en-US" smtClean="0"/>
              <a:t>‹#›</a:t>
            </a:fld>
            <a:endParaRPr lang="en-US"/>
          </a:p>
        </p:txBody>
      </p:sp>
    </p:spTree>
    <p:extLst>
      <p:ext uri="{BB962C8B-B14F-4D97-AF65-F5344CB8AC3E}">
        <p14:creationId xmlns:p14="http://schemas.microsoft.com/office/powerpoint/2010/main" val="377192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A11A8B-1562-EB47-ACFE-506D89B96260}" type="datetimeFigureOut">
              <a:rPr lang="en-US" smtClean="0"/>
              <a:t>3/24/16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A038AF-7F1D-EF46-8D21-AC3D72F2D3D8}" type="slidenum">
              <a:rPr lang="en-US" smtClean="0"/>
              <a:t>‹#›</a:t>
            </a:fld>
            <a:endParaRPr lang="en-US"/>
          </a:p>
        </p:txBody>
      </p:sp>
    </p:spTree>
    <p:extLst>
      <p:ext uri="{BB962C8B-B14F-4D97-AF65-F5344CB8AC3E}">
        <p14:creationId xmlns:p14="http://schemas.microsoft.com/office/powerpoint/2010/main" val="2960077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A11A8B-1562-EB47-ACFE-506D89B96260}" type="datetimeFigureOut">
              <a:rPr lang="en-US" smtClean="0"/>
              <a:t>3/24/16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038AF-7F1D-EF46-8D21-AC3D72F2D3D8}" type="slidenum">
              <a:rPr lang="en-US" smtClean="0"/>
              <a:t>‹#›</a:t>
            </a:fld>
            <a:endParaRPr lang="en-US"/>
          </a:p>
        </p:txBody>
      </p:sp>
    </p:spTree>
    <p:extLst>
      <p:ext uri="{BB962C8B-B14F-4D97-AF65-F5344CB8AC3E}">
        <p14:creationId xmlns:p14="http://schemas.microsoft.com/office/powerpoint/2010/main" val="75136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A11A8B-1562-EB47-ACFE-506D89B96260}" type="datetimeFigureOut">
              <a:rPr lang="en-US" smtClean="0"/>
              <a:t>3/24/16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A038AF-7F1D-EF46-8D21-AC3D72F2D3D8}" type="slidenum">
              <a:rPr lang="en-US" smtClean="0"/>
              <a:t>‹#›</a:t>
            </a:fld>
            <a:endParaRPr lang="en-US"/>
          </a:p>
        </p:txBody>
      </p:sp>
    </p:spTree>
    <p:extLst>
      <p:ext uri="{BB962C8B-B14F-4D97-AF65-F5344CB8AC3E}">
        <p14:creationId xmlns:p14="http://schemas.microsoft.com/office/powerpoint/2010/main" val="111351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A11A8B-1562-EB47-ACFE-506D89B96260}" type="datetimeFigureOut">
              <a:rPr lang="en-US" smtClean="0"/>
              <a:t>3/24/16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A038AF-7F1D-EF46-8D21-AC3D72F2D3D8}" type="slidenum">
              <a:rPr lang="en-US" smtClean="0"/>
              <a:t>‹#›</a:t>
            </a:fld>
            <a:endParaRPr lang="en-US"/>
          </a:p>
        </p:txBody>
      </p:sp>
    </p:spTree>
    <p:extLst>
      <p:ext uri="{BB962C8B-B14F-4D97-AF65-F5344CB8AC3E}">
        <p14:creationId xmlns:p14="http://schemas.microsoft.com/office/powerpoint/2010/main" val="365816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11A8B-1562-EB47-ACFE-506D89B96260}" type="datetimeFigureOut">
              <a:rPr lang="en-US" smtClean="0"/>
              <a:t>3/24/16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A038AF-7F1D-EF46-8D21-AC3D72F2D3D8}" type="slidenum">
              <a:rPr lang="en-US" smtClean="0"/>
              <a:t>‹#›</a:t>
            </a:fld>
            <a:endParaRPr lang="en-US"/>
          </a:p>
        </p:txBody>
      </p:sp>
    </p:spTree>
    <p:extLst>
      <p:ext uri="{BB962C8B-B14F-4D97-AF65-F5344CB8AC3E}">
        <p14:creationId xmlns:p14="http://schemas.microsoft.com/office/powerpoint/2010/main" val="192661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11A8B-1562-EB47-ACFE-506D89B96260}" type="datetimeFigureOut">
              <a:rPr lang="en-US" smtClean="0"/>
              <a:t>3/24/16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038AF-7F1D-EF46-8D21-AC3D72F2D3D8}" type="slidenum">
              <a:rPr lang="en-US" smtClean="0"/>
              <a:t>‹#›</a:t>
            </a:fld>
            <a:endParaRPr lang="en-US"/>
          </a:p>
        </p:txBody>
      </p:sp>
    </p:spTree>
    <p:extLst>
      <p:ext uri="{BB962C8B-B14F-4D97-AF65-F5344CB8AC3E}">
        <p14:creationId xmlns:p14="http://schemas.microsoft.com/office/powerpoint/2010/main" val="224681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11A8B-1562-EB47-ACFE-506D89B96260}" type="datetimeFigureOut">
              <a:rPr lang="en-US" smtClean="0"/>
              <a:t>3/24/16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A038AF-7F1D-EF46-8D21-AC3D72F2D3D8}" type="slidenum">
              <a:rPr lang="en-US" smtClean="0"/>
              <a:t>‹#›</a:t>
            </a:fld>
            <a:endParaRPr lang="en-US"/>
          </a:p>
        </p:txBody>
      </p:sp>
    </p:spTree>
    <p:extLst>
      <p:ext uri="{BB962C8B-B14F-4D97-AF65-F5344CB8AC3E}">
        <p14:creationId xmlns:p14="http://schemas.microsoft.com/office/powerpoint/2010/main" val="13319826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11A8B-1562-EB47-ACFE-506D89B96260}" type="datetimeFigureOut">
              <a:rPr lang="en-US" smtClean="0"/>
              <a:t>3/24/16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038AF-7F1D-EF46-8D21-AC3D72F2D3D8}" type="slidenum">
              <a:rPr lang="en-US" smtClean="0"/>
              <a:t>‹#›</a:t>
            </a:fld>
            <a:endParaRPr lang="en-US"/>
          </a:p>
        </p:txBody>
      </p:sp>
    </p:spTree>
    <p:extLst>
      <p:ext uri="{BB962C8B-B14F-4D97-AF65-F5344CB8AC3E}">
        <p14:creationId xmlns:p14="http://schemas.microsoft.com/office/powerpoint/2010/main" val="1538477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Slaughterhouse-Five</a:t>
            </a:r>
            <a:endParaRPr lang="en-US" i="1" dirty="0"/>
          </a:p>
        </p:txBody>
      </p:sp>
      <p:sp>
        <p:nvSpPr>
          <p:cNvPr id="3" name="Subtitle 2"/>
          <p:cNvSpPr>
            <a:spLocks noGrp="1"/>
          </p:cNvSpPr>
          <p:nvPr>
            <p:ph type="subTitle" idx="1"/>
          </p:nvPr>
        </p:nvSpPr>
        <p:spPr/>
        <p:txBody>
          <a:bodyPr/>
          <a:lstStyle/>
          <a:p>
            <a:r>
              <a:rPr lang="en-US" dirty="0" smtClean="0">
                <a:solidFill>
                  <a:schemeClr val="tx1"/>
                </a:solidFill>
              </a:rPr>
              <a:t>Day 4 – Chapter 5</a:t>
            </a:r>
            <a:endParaRPr lang="en-US" dirty="0">
              <a:solidFill>
                <a:schemeClr val="tx1"/>
              </a:solidFill>
            </a:endParaRPr>
          </a:p>
        </p:txBody>
      </p:sp>
    </p:spTree>
    <p:extLst>
      <p:ext uri="{BB962C8B-B14F-4D97-AF65-F5344CB8AC3E}">
        <p14:creationId xmlns:p14="http://schemas.microsoft.com/office/powerpoint/2010/main" val="588458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4</a:t>
            </a:r>
            <a:endParaRPr lang="en-US" dirty="0"/>
          </a:p>
        </p:txBody>
      </p:sp>
      <p:sp>
        <p:nvSpPr>
          <p:cNvPr id="3" name="Content Placeholder 2"/>
          <p:cNvSpPr>
            <a:spLocks noGrp="1"/>
          </p:cNvSpPr>
          <p:nvPr>
            <p:ph idx="1"/>
          </p:nvPr>
        </p:nvSpPr>
        <p:spPr/>
        <p:txBody>
          <a:bodyPr/>
          <a:lstStyle/>
          <a:p>
            <a:pPr marL="0" indent="0" algn="ctr">
              <a:buNone/>
            </a:pPr>
            <a:r>
              <a:rPr lang="en-US" dirty="0" smtClean="0"/>
              <a:t>“The guard shoved him back into ranks. ‘</a:t>
            </a:r>
            <a:r>
              <a:rPr lang="en-US" dirty="0" err="1" smtClean="0"/>
              <a:t>Vy</a:t>
            </a:r>
            <a:r>
              <a:rPr lang="en-US" dirty="0" smtClean="0"/>
              <a:t> you? </a:t>
            </a:r>
            <a:r>
              <a:rPr lang="en-US" dirty="0" err="1" smtClean="0"/>
              <a:t>Vy</a:t>
            </a:r>
            <a:r>
              <a:rPr lang="en-US" dirty="0" smtClean="0"/>
              <a:t> anybody?’ he said” (Vonnegut 91).</a:t>
            </a:r>
            <a:endParaRPr lang="en-US" dirty="0"/>
          </a:p>
        </p:txBody>
      </p:sp>
    </p:spTree>
    <p:extLst>
      <p:ext uri="{BB962C8B-B14F-4D97-AF65-F5344CB8AC3E}">
        <p14:creationId xmlns:p14="http://schemas.microsoft.com/office/powerpoint/2010/main" val="2725172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Tralfamadorian</a:t>
            </a:r>
            <a:r>
              <a:rPr lang="en-US" dirty="0" smtClean="0"/>
              <a:t> Novel</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“What we love in our books are the depths of many marvelous moments seen all at one time” (88).</a:t>
            </a:r>
          </a:p>
          <a:p>
            <a:endParaRPr lang="en-US" dirty="0"/>
          </a:p>
          <a:p>
            <a:r>
              <a:rPr lang="en-US" dirty="0" smtClean="0"/>
              <a:t>Some of us are struggling with how this book jumps from place to place along the timeline.</a:t>
            </a:r>
          </a:p>
          <a:p>
            <a:pPr lvl="1"/>
            <a:r>
              <a:rPr lang="en-US" dirty="0" smtClean="0"/>
              <a:t>How does the </a:t>
            </a:r>
            <a:r>
              <a:rPr lang="en-US" dirty="0" err="1" smtClean="0"/>
              <a:t>Tralfamadorian</a:t>
            </a:r>
            <a:r>
              <a:rPr lang="en-US" dirty="0" smtClean="0"/>
              <a:t> novel differ?</a:t>
            </a:r>
          </a:p>
          <a:p>
            <a:pPr lvl="1"/>
            <a:endParaRPr lang="en-US" dirty="0"/>
          </a:p>
          <a:p>
            <a:r>
              <a:rPr lang="en-US" dirty="0" smtClean="0"/>
              <a:t>Which do you prefer, the storyline or the story?</a:t>
            </a:r>
          </a:p>
        </p:txBody>
      </p:sp>
    </p:spTree>
    <p:extLst>
      <p:ext uri="{BB962C8B-B14F-4D97-AF65-F5344CB8AC3E}">
        <p14:creationId xmlns:p14="http://schemas.microsoft.com/office/powerpoint/2010/main" val="313452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Poo-tee-</a:t>
            </a:r>
            <a:r>
              <a:rPr lang="en-US" dirty="0" err="1" smtClean="0"/>
              <a:t>weet</a:t>
            </a:r>
            <a:r>
              <a:rPr lang="en-US" dirty="0" smtClean="0"/>
              <a:t>?</a:t>
            </a:r>
            <a:endParaRPr lang="en-US" dirty="0"/>
          </a:p>
        </p:txBody>
      </p:sp>
      <p:sp>
        <p:nvSpPr>
          <p:cNvPr id="3" name="Content Placeholder 2"/>
          <p:cNvSpPr>
            <a:spLocks noGrp="1"/>
          </p:cNvSpPr>
          <p:nvPr>
            <p:ph idx="1"/>
          </p:nvPr>
        </p:nvSpPr>
        <p:spPr>
          <a:xfrm>
            <a:off x="353202" y="1600200"/>
            <a:ext cx="8437596" cy="4525963"/>
          </a:xfrm>
        </p:spPr>
        <p:txBody>
          <a:bodyPr/>
          <a:lstStyle/>
          <a:p>
            <a:pPr marL="0" indent="0">
              <a:buNone/>
            </a:pPr>
            <a:r>
              <a:rPr lang="en-US" dirty="0" smtClean="0"/>
              <a:t>“They hadn’t seen any birds, either.  Not even sparrows would come into the camp” (93).</a:t>
            </a:r>
          </a:p>
          <a:p>
            <a:endParaRPr lang="en-US" dirty="0"/>
          </a:p>
          <a:p>
            <a:r>
              <a:rPr lang="en-US" dirty="0" smtClean="0"/>
              <a:t>How is this different than earlier in the book when we first see the comment poo-tee-</a:t>
            </a:r>
            <a:r>
              <a:rPr lang="en-US" dirty="0" err="1" smtClean="0"/>
              <a:t>weet</a:t>
            </a:r>
            <a:r>
              <a:rPr lang="en-US" dirty="0" smtClean="0"/>
              <a:t>?</a:t>
            </a:r>
          </a:p>
          <a:p>
            <a:pPr lvl="1"/>
            <a:r>
              <a:rPr lang="en-US" dirty="0" smtClean="0"/>
              <a:t>Why won’t even birds visit the camps?</a:t>
            </a:r>
            <a:endParaRPr lang="en-US" dirty="0"/>
          </a:p>
        </p:txBody>
      </p:sp>
    </p:spTree>
    <p:extLst>
      <p:ext uri="{BB962C8B-B14F-4D97-AF65-F5344CB8AC3E}">
        <p14:creationId xmlns:p14="http://schemas.microsoft.com/office/powerpoint/2010/main" val="120657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Eliot Rosewater and Kilgore Trout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Recurring characters in Vonnegut’s novels</a:t>
            </a:r>
          </a:p>
          <a:p>
            <a:endParaRPr lang="en-US" dirty="0" smtClean="0"/>
          </a:p>
          <a:p>
            <a:pPr marL="0" indent="0" algn="ctr">
              <a:buNone/>
            </a:pPr>
            <a:r>
              <a:rPr lang="en-US" dirty="0" smtClean="0"/>
              <a:t>“[T]hey were trying to re-invent themselves and their universe. Science fiction was a big help” (101).</a:t>
            </a:r>
          </a:p>
          <a:p>
            <a:pPr marL="0" indent="0">
              <a:buNone/>
            </a:pPr>
            <a:endParaRPr lang="en-US" dirty="0"/>
          </a:p>
          <a:p>
            <a:r>
              <a:rPr lang="en-US" dirty="0" smtClean="0"/>
              <a:t>What were they trying to re-invent and why?</a:t>
            </a:r>
          </a:p>
          <a:p>
            <a:r>
              <a:rPr lang="en-US" dirty="0" smtClean="0"/>
              <a:t>How could this have helped them?</a:t>
            </a:r>
          </a:p>
          <a:p>
            <a:endParaRPr lang="en-US" dirty="0"/>
          </a:p>
          <a:p>
            <a:r>
              <a:rPr lang="en-US" dirty="0" smtClean="0"/>
              <a:t>Are Billy’s memories/the </a:t>
            </a:r>
            <a:r>
              <a:rPr lang="en-US" dirty="0" err="1" smtClean="0"/>
              <a:t>Tralfamadorians</a:t>
            </a:r>
            <a:r>
              <a:rPr lang="en-US" dirty="0" smtClean="0"/>
              <a:t> real?</a:t>
            </a:r>
          </a:p>
          <a:p>
            <a:pPr lvl="1"/>
            <a:r>
              <a:rPr lang="en-US" dirty="0" smtClean="0"/>
              <a:t>Do they need to be?</a:t>
            </a:r>
          </a:p>
        </p:txBody>
      </p:sp>
    </p:spTree>
    <p:extLst>
      <p:ext uri="{BB962C8B-B14F-4D97-AF65-F5344CB8AC3E}">
        <p14:creationId xmlns:p14="http://schemas.microsoft.com/office/powerpoint/2010/main" val="3076232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Character: Kurt Vonnegut</a:t>
            </a:r>
            <a:endParaRPr lang="en-US" dirty="0"/>
          </a:p>
        </p:txBody>
      </p:sp>
      <p:sp>
        <p:nvSpPr>
          <p:cNvPr id="3" name="Content Placeholder 2"/>
          <p:cNvSpPr>
            <a:spLocks noGrp="1"/>
          </p:cNvSpPr>
          <p:nvPr>
            <p:ph idx="1"/>
          </p:nvPr>
        </p:nvSpPr>
        <p:spPr/>
        <p:txBody>
          <a:bodyPr/>
          <a:lstStyle/>
          <a:p>
            <a:pPr marL="0" indent="0">
              <a:buNone/>
            </a:pPr>
            <a:r>
              <a:rPr lang="en-US" dirty="0" smtClean="0"/>
              <a:t>“An American near Billy wailed that he had excreted everything but his brains.  Moments later he said, ‘There they go, there they go.’ He meant his brains.  That was I.  That was me.  That was the author of this book” (125).</a:t>
            </a:r>
          </a:p>
        </p:txBody>
      </p:sp>
    </p:spTree>
    <p:extLst>
      <p:ext uri="{BB962C8B-B14F-4D97-AF65-F5344CB8AC3E}">
        <p14:creationId xmlns:p14="http://schemas.microsoft.com/office/powerpoint/2010/main" val="3317843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Journal 5 – Howard W Campbell, Jr.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Protagonist of </a:t>
            </a:r>
            <a:r>
              <a:rPr lang="en-US" i="1" dirty="0" smtClean="0"/>
              <a:t>Mother Night</a:t>
            </a:r>
            <a:r>
              <a:rPr lang="en-US" dirty="0" smtClean="0"/>
              <a:t> (another Vonnegut novel)</a:t>
            </a:r>
          </a:p>
          <a:p>
            <a:r>
              <a:rPr lang="en-US" dirty="0" smtClean="0"/>
              <a:t>American playwright that married a German and worked for the Nazi propaganda department during WWII</a:t>
            </a:r>
          </a:p>
          <a:p>
            <a:pPr lvl="1"/>
            <a:r>
              <a:rPr lang="en-US" dirty="0" smtClean="0"/>
              <a:t>He was also an American spy, or was he?</a:t>
            </a:r>
          </a:p>
          <a:p>
            <a:endParaRPr lang="en-US" dirty="0"/>
          </a:p>
          <a:p>
            <a:pPr marL="0" indent="0" algn="ctr">
              <a:buNone/>
            </a:pPr>
            <a:r>
              <a:rPr lang="en-US" dirty="0" smtClean="0"/>
              <a:t>“</a:t>
            </a:r>
            <a:r>
              <a:rPr lang="en-US" i="1" dirty="0" smtClean="0"/>
              <a:t>America is the wealthiest nation on Earth, but its people are mainly poor, and poor Americans are urged to hate themselves</a:t>
            </a:r>
            <a:r>
              <a:rPr lang="en-US" dirty="0" smtClean="0"/>
              <a:t>” (128).</a:t>
            </a:r>
          </a:p>
          <a:p>
            <a:pPr marL="0" indent="0">
              <a:buNone/>
            </a:pPr>
            <a:endParaRPr lang="en-US" dirty="0" smtClean="0"/>
          </a:p>
        </p:txBody>
      </p:sp>
    </p:spTree>
    <p:extLst>
      <p:ext uri="{BB962C8B-B14F-4D97-AF65-F5344CB8AC3E}">
        <p14:creationId xmlns:p14="http://schemas.microsoft.com/office/powerpoint/2010/main" val="1035750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 it goes.</a:t>
            </a:r>
            <a:endParaRPr lang="en-US" dirty="0"/>
          </a:p>
        </p:txBody>
      </p:sp>
      <p:sp>
        <p:nvSpPr>
          <p:cNvPr id="5" name="Content Placeholder 4"/>
          <p:cNvSpPr>
            <a:spLocks noGrp="1"/>
          </p:cNvSpPr>
          <p:nvPr>
            <p:ph sz="half" idx="1"/>
          </p:nvPr>
        </p:nvSpPr>
        <p:spPr>
          <a:xfrm>
            <a:off x="313957" y="1514586"/>
            <a:ext cx="4695085" cy="4906428"/>
          </a:xfrm>
        </p:spPr>
        <p:txBody>
          <a:bodyPr>
            <a:normAutofit fontScale="85000" lnSpcReduction="10000"/>
          </a:bodyPr>
          <a:lstStyle/>
          <a:p>
            <a:pPr marL="0" indent="0">
              <a:buNone/>
            </a:pPr>
            <a:r>
              <a:rPr lang="en-US" dirty="0" smtClean="0"/>
              <a:t>“A crazy thought now occurred to Billy.  The truth of it startled him.  It would make a good epitaph for Billy Pilgrim—and for me, too” (121).</a:t>
            </a:r>
          </a:p>
          <a:p>
            <a:endParaRPr lang="en-US" dirty="0" smtClean="0"/>
          </a:p>
          <a:p>
            <a:r>
              <a:rPr lang="en-US" dirty="0" smtClean="0"/>
              <a:t>Epitaph – </a:t>
            </a:r>
            <a:r>
              <a:rPr lang="en-US" dirty="0"/>
              <a:t>a commemorative inscription on a </a:t>
            </a:r>
            <a:r>
              <a:rPr lang="en-US" dirty="0" smtClean="0"/>
              <a:t>tomb about </a:t>
            </a:r>
            <a:r>
              <a:rPr lang="en-US" dirty="0"/>
              <a:t>the person buried </a:t>
            </a:r>
            <a:r>
              <a:rPr lang="en-US" dirty="0" smtClean="0"/>
              <a:t>there</a:t>
            </a:r>
          </a:p>
          <a:p>
            <a:endParaRPr lang="en-US" dirty="0"/>
          </a:p>
          <a:p>
            <a:r>
              <a:rPr lang="en-US" dirty="0" smtClean="0"/>
              <a:t>Your job – create a tombstone and epitaph for one of the many to have died thus far in the novel</a:t>
            </a:r>
          </a:p>
          <a:p>
            <a:pPr lvl="1"/>
            <a:r>
              <a:rPr lang="en-US" dirty="0" smtClean="0"/>
              <a:t>Include a page number, duh.</a:t>
            </a:r>
          </a:p>
        </p:txBody>
      </p:sp>
      <p:pic>
        <p:nvPicPr>
          <p:cNvPr id="7" name="Content Placeholder 6" descr="Unknown.png"/>
          <p:cNvPicPr>
            <a:picLocks noGrp="1" noChangeAspect="1"/>
          </p:cNvPicPr>
          <p:nvPr>
            <p:ph sz="half" idx="2"/>
          </p:nvPr>
        </p:nvPicPr>
        <p:blipFill>
          <a:blip r:embed="rId2">
            <a:extLst>
              <a:ext uri="{28A0092B-C50C-407E-A947-70E740481C1C}">
                <a14:useLocalDpi xmlns:a14="http://schemas.microsoft.com/office/drawing/2010/main" val="0"/>
              </a:ext>
            </a:extLst>
          </a:blip>
          <a:srcRect l="-7752" r="-7752"/>
          <a:stretch>
            <a:fillRect/>
          </a:stretch>
        </p:blipFill>
        <p:spPr>
          <a:xfrm>
            <a:off x="4905078" y="1600200"/>
            <a:ext cx="4038600" cy="4525963"/>
          </a:xfrm>
        </p:spPr>
      </p:pic>
    </p:spTree>
    <p:extLst>
      <p:ext uri="{BB962C8B-B14F-4D97-AF65-F5344CB8AC3E}">
        <p14:creationId xmlns:p14="http://schemas.microsoft.com/office/powerpoint/2010/main" val="1519431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5" name="Content Placeholder 4"/>
          <p:cNvSpPr>
            <a:spLocks noGrp="1"/>
          </p:cNvSpPr>
          <p:nvPr>
            <p:ph sz="half" idx="1"/>
          </p:nvPr>
        </p:nvSpPr>
        <p:spPr/>
        <p:txBody>
          <a:bodyPr/>
          <a:lstStyle/>
          <a:p>
            <a:r>
              <a:rPr lang="en-US" dirty="0" smtClean="0"/>
              <a:t>Read Chapters 6-7</a:t>
            </a:r>
          </a:p>
          <a:p>
            <a:r>
              <a:rPr lang="en-US" dirty="0" smtClean="0"/>
              <a:t>Vocabulary 2</a:t>
            </a:r>
            <a:endParaRPr lang="en-US" dirty="0"/>
          </a:p>
        </p:txBody>
      </p:sp>
      <p:pic>
        <p:nvPicPr>
          <p:cNvPr id="7" name="Content Placeholder 6" descr="SlaughterhouseResized.jpg"/>
          <p:cNvPicPr>
            <a:picLocks noGrp="1" noChangeAspect="1"/>
          </p:cNvPicPr>
          <p:nvPr>
            <p:ph sz="half" idx="2"/>
          </p:nvPr>
        </p:nvPicPr>
        <p:blipFill>
          <a:blip r:embed="rId2">
            <a:extLst>
              <a:ext uri="{28A0092B-C50C-407E-A947-70E740481C1C}">
                <a14:useLocalDpi xmlns:a14="http://schemas.microsoft.com/office/drawing/2010/main" val="0"/>
              </a:ext>
            </a:extLst>
          </a:blip>
          <a:srcRect l="-11572" r="-11572"/>
          <a:stretch>
            <a:fillRect/>
          </a:stretch>
        </p:blipFill>
        <p:spPr/>
      </p:pic>
    </p:spTree>
    <p:extLst>
      <p:ext uri="{BB962C8B-B14F-4D97-AF65-F5344CB8AC3E}">
        <p14:creationId xmlns:p14="http://schemas.microsoft.com/office/powerpoint/2010/main" val="3831638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TotalTime>
  <Words>446</Words>
  <Application>Microsoft Macintosh PowerPoint</Application>
  <PresentationFormat>On-screen Show (4:3)</PresentationFormat>
  <Paragraphs>44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Slaughterhouse-Five</vt:lpstr>
      <vt:lpstr>Journal 4</vt:lpstr>
      <vt:lpstr>The Tralfamadorian Novel</vt:lpstr>
      <vt:lpstr>Poo-tee-weet?</vt:lpstr>
      <vt:lpstr>Eliot Rosewater and Kilgore Trout</vt:lpstr>
      <vt:lpstr>Guest Character: Kurt Vonnegut</vt:lpstr>
      <vt:lpstr>Journal 5 – Howard W Campbell, Jr.</vt:lpstr>
      <vt:lpstr>So it goes.</vt:lpstr>
      <vt:lpstr>Homework</vt:lpstr>
    </vt:vector>
  </TitlesOfParts>
  <Company>OPS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Slaughterhouse-Five</dc:title>
  <dc:creator>OPS Staff</dc:creator>
  <cp:lastModifiedBy>OPS Staff</cp:lastModifiedBy>
  <cp:revision>13</cp:revision>
  <dcterms:created xsi:type="dcterms:W3CDTF">2016-03-24T12:06:20Z</dcterms:created>
  <dcterms:modified xsi:type="dcterms:W3CDTF">2016-03-24T14:43:16Z</dcterms:modified>
</cp:coreProperties>
</file>