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75" r:id="rId5"/>
    <p:sldId id="276" r:id="rId6"/>
    <p:sldId id="260" r:id="rId7"/>
    <p:sldId id="267" r:id="rId8"/>
    <p:sldId id="268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2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9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5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0E744-5440-4B2E-A993-1BB7DCD97DE8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61C7-D8D6-4601-A742-495CD9B7F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 Concept: Human Fallibility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i</a:t>
            </a:r>
            <a:r>
              <a:rPr lang="en-US" dirty="0" smtClean="0"/>
              <a:t>dea </a:t>
            </a:r>
            <a:r>
              <a:rPr lang="en-US" dirty="0" smtClean="0"/>
              <a:t>that all humans are able and likely to err.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9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the knowledge of my own fallibility cannot keep me from making mistakes. Only when I fall do I get up again.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~ Vincent Van Gogh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compromised values lead to individual corruption?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Cultural intolerance, violence, terrorism, and hate can be the result of blaming others for community, national, or global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America makes prodigious mistakes, America has colossal faults, but one thing cannot be denied: America is always on the move. She may be going to Hell, of course, but at least she isn't standing still.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~ </a:t>
            </a:r>
            <a:r>
              <a:rPr lang="en-US" dirty="0" err="1" smtClean="0"/>
              <a:t>e.e</a:t>
            </a:r>
            <a:r>
              <a:rPr lang="en-US" dirty="0" smtClean="0"/>
              <a:t>. cummings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what lengths do people hide their personal fallibility?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Man’s desire for perfection can exemplify the fallibility of human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appropriate punishments for those individuals that commit hate or violent crimes?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Pay attention to your enemies for they are the first to discover your mistakes.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~ Antisthenes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is revenge by any means justifiable?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man chooses evil because it is evil; he only mistakes it for happiness.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~ Mary Wollstonecraft Shelley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Walk around the room </a:t>
            </a:r>
            <a:r>
              <a:rPr lang="en-US" u="sng" dirty="0" smtClean="0">
                <a:solidFill>
                  <a:srgbClr val="FF0000"/>
                </a:solidFill>
              </a:rPr>
              <a:t>silently</a:t>
            </a:r>
            <a:r>
              <a:rPr lang="en-US" dirty="0" smtClean="0">
                <a:solidFill>
                  <a:srgbClr val="FF0000"/>
                </a:solidFill>
              </a:rPr>
              <a:t> and read the quotes/questions regarding Human Fallibility.</a:t>
            </a:r>
          </a:p>
          <a:p>
            <a:pPr lvl="1"/>
            <a:r>
              <a:rPr lang="en-US" dirty="0" smtClean="0"/>
              <a:t>Respond in writing to the quote/question/statement</a:t>
            </a:r>
          </a:p>
          <a:p>
            <a:pPr lvl="1"/>
            <a:r>
              <a:rPr lang="en-US" dirty="0" smtClean="0"/>
              <a:t>Be sure to sign your name by your comment</a:t>
            </a:r>
          </a:p>
          <a:p>
            <a:pPr lvl="1"/>
            <a:r>
              <a:rPr lang="en-US" dirty="0" smtClean="0"/>
              <a:t>Wait until told and move to the next poster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 your second time around, read comments made by your classmates:</a:t>
            </a:r>
          </a:p>
          <a:p>
            <a:pPr lvl="1"/>
            <a:r>
              <a:rPr lang="en-US" dirty="0" smtClean="0"/>
              <a:t>Respond in a different color to a comment on the poster</a:t>
            </a:r>
          </a:p>
          <a:p>
            <a:pPr lvl="1"/>
            <a:r>
              <a:rPr lang="en-US" dirty="0" smtClean="0"/>
              <a:t>Be sure to sign your name by your response</a:t>
            </a:r>
          </a:p>
          <a:p>
            <a:pPr lvl="1"/>
            <a:r>
              <a:rPr lang="en-US" dirty="0" smtClean="0"/>
              <a:t>Wait until told and move to the next poster</a:t>
            </a:r>
          </a:p>
          <a:p>
            <a:pPr marL="457200" lvl="1" indent="0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All comments/responses must be school appropriate.</a:t>
            </a:r>
          </a:p>
          <a:p>
            <a:pPr algn="ctr">
              <a:buNone/>
            </a:pPr>
            <a:r>
              <a:rPr lang="en-US" dirty="0" smtClean="0"/>
              <a:t>This is graded.  Be sure to take it seriously.</a:t>
            </a:r>
          </a:p>
          <a:p>
            <a:pPr algn="ctr">
              <a:buNone/>
            </a:pPr>
            <a:r>
              <a:rPr lang="en-US" dirty="0" smtClean="0"/>
              <a:t>NO NAME = NO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0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difference between the media’s portrayal of love and the values of our society?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you find interesting about the ideas behind the questions and quote?</a:t>
            </a:r>
          </a:p>
          <a:p>
            <a:pPr lvl="1"/>
            <a:r>
              <a:rPr lang="en-US" dirty="0" smtClean="0"/>
              <a:t>Were there any that surprised you?</a:t>
            </a:r>
          </a:p>
          <a:p>
            <a:pPr lvl="1"/>
            <a:r>
              <a:rPr lang="en-US" dirty="0" smtClean="0"/>
              <a:t>Were there any with which you strongly agreed or disagreed?</a:t>
            </a:r>
          </a:p>
          <a:p>
            <a:r>
              <a:rPr lang="en-US" dirty="0" smtClean="0"/>
              <a:t>Did you and your classmates agree on everything?</a:t>
            </a:r>
          </a:p>
          <a:p>
            <a:pPr lvl="1"/>
            <a:r>
              <a:rPr lang="en-US" dirty="0" smtClean="0"/>
              <a:t>If no, why might that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8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/>
              <a:t>The World Is Not A Pleasant Place to Be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by Nikki Giovanni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world is not a pleasant place</a:t>
            </a:r>
          </a:p>
          <a:p>
            <a:pPr marL="0" indent="0">
              <a:buNone/>
            </a:pPr>
            <a:r>
              <a:rPr lang="en-US" dirty="0" smtClean="0"/>
              <a:t>to be without</a:t>
            </a:r>
          </a:p>
          <a:p>
            <a:pPr marL="0" indent="0">
              <a:buNone/>
            </a:pPr>
            <a:r>
              <a:rPr lang="en-US" dirty="0" smtClean="0"/>
              <a:t>someone to hold and be held by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river would stop </a:t>
            </a:r>
          </a:p>
          <a:p>
            <a:pPr marL="0" indent="0">
              <a:buNone/>
            </a:pPr>
            <a:r>
              <a:rPr lang="en-US" dirty="0" smtClean="0"/>
              <a:t>its flow if only</a:t>
            </a:r>
          </a:p>
          <a:p>
            <a:pPr marL="0" indent="0">
              <a:buNone/>
            </a:pPr>
            <a:r>
              <a:rPr lang="en-US" dirty="0" smtClean="0"/>
              <a:t>a stream were there </a:t>
            </a:r>
          </a:p>
          <a:p>
            <a:pPr marL="0" indent="0">
              <a:buNone/>
            </a:pPr>
            <a:r>
              <a:rPr lang="en-US" dirty="0" smtClean="0"/>
              <a:t>to receive it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ocean would never laugh </a:t>
            </a:r>
          </a:p>
          <a:p>
            <a:pPr marL="0" indent="0">
              <a:buNone/>
            </a:pPr>
            <a:r>
              <a:rPr lang="en-US" dirty="0" smtClean="0"/>
              <a:t>if clouds weren't there</a:t>
            </a:r>
            <a:br>
              <a:rPr lang="en-US" dirty="0" smtClean="0"/>
            </a:br>
            <a:r>
              <a:rPr lang="en-US" dirty="0" smtClean="0"/>
              <a:t>to kiss her tears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world is</a:t>
            </a:r>
            <a:br>
              <a:rPr lang="en-US" dirty="0" smtClean="0"/>
            </a:br>
            <a:r>
              <a:rPr lang="en-US" dirty="0" smtClean="0"/>
              <a:t>not a pleasant place to be without </a:t>
            </a:r>
          </a:p>
          <a:p>
            <a:pPr marL="0" indent="0">
              <a:buNone/>
            </a:pPr>
            <a:r>
              <a:rPr lang="en-US" dirty="0" smtClean="0"/>
              <a:t>someone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9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162050"/>
          </a:xfrm>
        </p:spPr>
        <p:txBody>
          <a:bodyPr>
            <a:normAutofit/>
          </a:bodyPr>
          <a:lstStyle/>
          <a:p>
            <a:r>
              <a:rPr lang="en-US" dirty="0" smtClean="0"/>
              <a:t>With Inspiration from Nikki Giovanni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565150"/>
            <a:ext cx="5111750" cy="52879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2000"/>
              </a:spcAft>
            </a:pPr>
            <a:r>
              <a:rPr lang="en-US" dirty="0" smtClean="0"/>
              <a:t>We will now work together to create our own versions of “The World Is Not A Pleasant Place To Be”</a:t>
            </a:r>
          </a:p>
          <a:p>
            <a:pPr lvl="1">
              <a:spcAft>
                <a:spcPts val="2000"/>
              </a:spcAft>
            </a:pPr>
            <a:r>
              <a:rPr lang="en-US" dirty="0" smtClean="0"/>
              <a:t>We will keep the first and last stanzas from her poem </a:t>
            </a:r>
          </a:p>
          <a:p>
            <a:pPr lvl="1">
              <a:spcAft>
                <a:spcPts val="2000"/>
              </a:spcAft>
            </a:pPr>
            <a:r>
              <a:rPr lang="en-US" dirty="0" smtClean="0"/>
              <a:t>The middle stanzas will be a team effort from you and your classmates</a:t>
            </a:r>
          </a:p>
          <a:p>
            <a:pPr lvl="1">
              <a:spcAft>
                <a:spcPts val="2000"/>
              </a:spcAft>
            </a:pPr>
            <a:r>
              <a:rPr lang="en-US" dirty="0" smtClean="0"/>
              <a:t>You will not know who’s stanzas are going to work together with your own</a:t>
            </a:r>
          </a:p>
          <a:p>
            <a:r>
              <a:rPr lang="en-US" dirty="0" smtClean="0"/>
              <a:t>You need to create 2 or 3 metaphor stanzas (3-4 lines each)</a:t>
            </a:r>
          </a:p>
          <a:p>
            <a:endParaRPr lang="en-US" dirty="0" smtClean="0"/>
          </a:p>
          <a:p>
            <a:r>
              <a:rPr lang="en-US" dirty="0" smtClean="0"/>
              <a:t>Your stanzas should deal with some sort of experience or relationship on Earth</a:t>
            </a:r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81137"/>
            <a:ext cx="3008313" cy="469106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Her Middle Stanzas: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a river would stop 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its flow if only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a stream were there 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to receive it 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an ocean would never laugh 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if clouds weren't there</a:t>
            </a:r>
            <a:br>
              <a:rPr lang="en-US" dirty="0" smtClean="0"/>
            </a:br>
            <a:r>
              <a:rPr lang="en-US" dirty="0" smtClean="0"/>
              <a:t>to kiss her tears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Think Nature: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Grass, Trees, Stars, Wind, 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Water</a:t>
            </a:r>
            <a:r>
              <a:rPr lang="en-US" dirty="0" smtClean="0"/>
              <a:t>, Dirt, Ice, Snow, etc.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582614" y="6328873"/>
            <a:ext cx="797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Write this on a sheet </a:t>
            </a:r>
            <a:r>
              <a:rPr lang="en-US" dirty="0" smtClean="0"/>
              <a:t>that </a:t>
            </a:r>
            <a:r>
              <a:rPr lang="en-US" dirty="0" smtClean="0"/>
              <a:t>you can turn in and make sure your name is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5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Desire and revenge can result in corruption.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Charisma becomes the undoing of leaders. It makes them inflexible, convinced of their own infallibility, unable to change.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~ Peter Drucker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aspects of human weakness leave people open to be preyed upon?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6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Societal dysfunction can be the result of imperfections of its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9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648</Words>
  <Application>Microsoft Macintosh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Q3 Concept: Human Fallibility</vt:lpstr>
      <vt:lpstr>Instructions</vt:lpstr>
      <vt:lpstr>Recap</vt:lpstr>
      <vt:lpstr>The World Is Not A Pleasant Place to Be  by Nikki Giovanni </vt:lpstr>
      <vt:lpstr>With Inspiration from Nikki Giovanni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Fallibility</dc:title>
  <dc:creator>data: egathmd108</dc:creator>
  <cp:lastModifiedBy>OPS Staff</cp:lastModifiedBy>
  <cp:revision>5</cp:revision>
  <dcterms:created xsi:type="dcterms:W3CDTF">2015-01-05T18:52:24Z</dcterms:created>
  <dcterms:modified xsi:type="dcterms:W3CDTF">2016-01-04T14:59:37Z</dcterms:modified>
</cp:coreProperties>
</file>