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5" r:id="rId4"/>
    <p:sldId id="266" r:id="rId5"/>
    <p:sldId id="267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89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D18-C38E-6142-A9BA-02D52D6BF81E}" type="datetimeFigureOut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8AAF-F24E-594E-9118-2FCC0FE42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D18-C38E-6142-A9BA-02D52D6BF81E}" type="datetimeFigureOut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8AAF-F24E-594E-9118-2FCC0FE42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D18-C38E-6142-A9BA-02D52D6BF81E}" type="datetimeFigureOut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8AAF-F24E-594E-9118-2FCC0FE42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D18-C38E-6142-A9BA-02D52D6BF81E}" type="datetimeFigureOut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8AAF-F24E-594E-9118-2FCC0FE42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D18-C38E-6142-A9BA-02D52D6BF81E}" type="datetimeFigureOut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8AAF-F24E-594E-9118-2FCC0FE42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D18-C38E-6142-A9BA-02D52D6BF81E}" type="datetimeFigureOut">
              <a:rPr lang="en-US" smtClean="0"/>
              <a:t>11/5/18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8AAF-F24E-594E-9118-2FCC0FE42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D18-C38E-6142-A9BA-02D52D6BF81E}" type="datetimeFigureOut">
              <a:rPr lang="en-US" smtClean="0"/>
              <a:t>11/5/18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8AAF-F24E-594E-9118-2FCC0FE42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D18-C38E-6142-A9BA-02D52D6BF81E}" type="datetimeFigureOut">
              <a:rPr lang="en-US" smtClean="0"/>
              <a:t>11/5/18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8AAF-F24E-594E-9118-2FCC0FE42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D18-C38E-6142-A9BA-02D52D6BF81E}" type="datetimeFigureOut">
              <a:rPr lang="en-US" smtClean="0"/>
              <a:t>11/5/18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8AAF-F24E-594E-9118-2FCC0FE42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D18-C38E-6142-A9BA-02D52D6BF81E}" type="datetimeFigureOut">
              <a:rPr lang="en-US" smtClean="0"/>
              <a:t>11/5/18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8AAF-F24E-594E-9118-2FCC0FE42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D18-C38E-6142-A9BA-02D52D6BF81E}" type="datetimeFigureOut">
              <a:rPr lang="en-US" smtClean="0"/>
              <a:t>11/5/18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8AAF-F24E-594E-9118-2FCC0FE42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8DD18-C38E-6142-A9BA-02D52D6BF81E}" type="datetimeFigureOut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08AAF-F24E-594E-9118-2FCC0FE424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Poetry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703" y="3886200"/>
            <a:ext cx="6834594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Day 6: </a:t>
            </a:r>
            <a:r>
              <a:rPr lang="en-US" dirty="0" err="1">
                <a:solidFill>
                  <a:schemeClr val="tx1"/>
                </a:solidFill>
              </a:rPr>
              <a:t>Warsan</a:t>
            </a:r>
            <a:r>
              <a:rPr lang="en-US" dirty="0">
                <a:solidFill>
                  <a:schemeClr val="tx1"/>
                </a:solidFill>
              </a:rPr>
              <a:t> Shire, Free Verse, </a:t>
            </a:r>
          </a:p>
          <a:p>
            <a:r>
              <a:rPr lang="en-US" dirty="0">
                <a:solidFill>
                  <a:schemeClr val="tx1"/>
                </a:solidFill>
              </a:rPr>
              <a:t>and Collaboration Poems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Warsan</a:t>
            </a:r>
            <a:r>
              <a:rPr lang="en-US" dirty="0"/>
              <a:t> Shire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Poet Focus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33E4B0-7C4B-904E-BA8C-74AC0F05880E}"/>
              </a:ext>
            </a:extLst>
          </p:cNvPr>
          <p:cNvPicPr/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281" y="2906713"/>
            <a:ext cx="4321720" cy="39512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7" charset="-128"/>
              </a:rPr>
              <a:t>Free Verse Poetry</a:t>
            </a:r>
          </a:p>
        </p:txBody>
      </p:sp>
      <p:sp>
        <p:nvSpPr>
          <p:cNvPr id="205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000">
                <a:ea typeface="ＭＳ Ｐゴシック" pitchFamily="-107" charset="-128"/>
              </a:rPr>
              <a:t>The only rule is:  BE CONSISTANT!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>
                <a:ea typeface="ＭＳ Ｐゴシック" pitchFamily="-107" charset="-128"/>
              </a:rPr>
              <a:t>NO set rhyme scheme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>
                <a:ea typeface="ＭＳ Ｐゴシック" pitchFamily="-107" charset="-128"/>
              </a:rPr>
              <a:t>DOES NOT have to rhyme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>
                <a:ea typeface="ＭＳ Ｐゴシック" pitchFamily="-107" charset="-128"/>
              </a:rPr>
              <a:t>NO set number of lines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>
                <a:ea typeface="ＭＳ Ｐゴシック" pitchFamily="-107" charset="-128"/>
              </a:rPr>
              <a:t>NO set format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>
                <a:ea typeface="ＭＳ Ｐゴシック" pitchFamily="-107" charset="-128"/>
              </a:rPr>
              <a:t>NO set anything</a:t>
            </a:r>
          </a:p>
          <a:p>
            <a:pPr eaLnBrk="1" hangingPunct="1">
              <a:lnSpc>
                <a:spcPct val="80000"/>
              </a:lnSpc>
            </a:pPr>
            <a:r>
              <a:rPr lang="en-US" sz="3000">
                <a:ea typeface="ＭＳ Ｐゴシック" pitchFamily="-107" charset="-128"/>
              </a:rPr>
              <a:t>Examples of consistancy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>
                <a:ea typeface="ＭＳ Ｐゴシック" pitchFamily="-107" charset="-128"/>
              </a:rPr>
              <a:t>If you use punctuation properly once you must throughout the poem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>
                <a:ea typeface="ＭＳ Ｐゴシック" pitchFamily="-107" charset="-128"/>
              </a:rPr>
              <a:t>If you choose not to use punctuation – DON’T use a period to end the poem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“So You Want To Be A Writer”</a:t>
            </a:r>
            <a:br>
              <a:rPr lang="en-US" dirty="0"/>
            </a:br>
            <a:r>
              <a:rPr lang="en-US" dirty="0"/>
              <a:t>by Charles </a:t>
            </a:r>
            <a:r>
              <a:rPr lang="en-US" dirty="0" err="1"/>
              <a:t>Bukowski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Free Verse Example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Collaboration Poems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6301" y="1417638"/>
            <a:ext cx="8571398" cy="519339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For thousands of years, Japanese poets have collaborated in writing the </a:t>
            </a:r>
            <a:r>
              <a:rPr lang="en-US" dirty="0" err="1"/>
              <a:t>Renga</a:t>
            </a:r>
            <a:r>
              <a:rPr lang="en-US" dirty="0"/>
              <a:t>, now it is your turn.</a:t>
            </a:r>
          </a:p>
          <a:p>
            <a:endParaRPr lang="en-US" sz="1647" dirty="0"/>
          </a:p>
          <a:p>
            <a:r>
              <a:rPr lang="en-US" dirty="0"/>
              <a:t>Collaboration poems are poems with more than 1 poet.</a:t>
            </a:r>
          </a:p>
          <a:p>
            <a:r>
              <a:rPr lang="en-US" dirty="0"/>
              <a:t>Here are some ways it can be done:</a:t>
            </a:r>
          </a:p>
          <a:p>
            <a:pPr lvl="1"/>
            <a:r>
              <a:rPr lang="en-US" dirty="0"/>
              <a:t>Write alternate lines, with or without looking at what the other has written</a:t>
            </a:r>
          </a:p>
          <a:p>
            <a:pPr lvl="1"/>
            <a:r>
              <a:rPr lang="en-US" dirty="0"/>
              <a:t>Write a long work where each contributes a piece/</a:t>
            </a:r>
            <a:r>
              <a:rPr lang="en-US" dirty="0" err="1"/>
              <a:t>stanza(s</a:t>
            </a:r>
            <a:r>
              <a:rPr lang="en-US" dirty="0"/>
              <a:t>) devoted to a single subject</a:t>
            </a:r>
          </a:p>
          <a:p>
            <a:pPr lvl="1"/>
            <a:r>
              <a:rPr lang="en-US" dirty="0"/>
              <a:t>Write separate poems on related subjects and intermingle the lines</a:t>
            </a:r>
          </a:p>
          <a:p>
            <a:pPr>
              <a:buNone/>
            </a:pPr>
            <a:endParaRPr lang="en-US" sz="1647" dirty="0"/>
          </a:p>
          <a:p>
            <a:pPr algn="ctr">
              <a:buNone/>
            </a:pPr>
            <a:r>
              <a:rPr lang="en-US" sz="2824" b="1" dirty="0"/>
              <a:t>Note: these will be most easily written using Free Verse rules.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the rest of class: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Practice free verse poetry or meet with a partner to begin/discuss your collaboration</a:t>
            </a:r>
          </a:p>
          <a:p>
            <a:pPr lvl="1"/>
            <a:r>
              <a:rPr lang="en-US" dirty="0"/>
              <a:t>Each form needs to be included in your project</a:t>
            </a:r>
          </a:p>
          <a:p>
            <a:endParaRPr lang="en-US" dirty="0"/>
          </a:p>
          <a:p>
            <a:r>
              <a:rPr lang="en-US" dirty="0"/>
              <a:t>Don’t forget the poetry analyses that need to be included in your project!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Remember – all of your poems need to utilize dystopian themes in some way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245</Words>
  <Application>Microsoft Macintosh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Calibri</vt:lpstr>
      <vt:lpstr>Office Theme</vt:lpstr>
      <vt:lpstr>Poetry</vt:lpstr>
      <vt:lpstr>Warsan Shire</vt:lpstr>
      <vt:lpstr>Free Verse Poetry</vt:lpstr>
      <vt:lpstr>“So You Want To Be A Writer” by Charles Bukowski</vt:lpstr>
      <vt:lpstr>Collaboration Poems</vt:lpstr>
      <vt:lpstr>For the rest of class: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</dc:title>
  <dc:creator>Daniel Gathman</dc:creator>
  <cp:lastModifiedBy>Daniel Gathman</cp:lastModifiedBy>
  <cp:revision>11</cp:revision>
  <dcterms:created xsi:type="dcterms:W3CDTF">2015-10-11T15:13:14Z</dcterms:created>
  <dcterms:modified xsi:type="dcterms:W3CDTF">2018-11-05T13:26:53Z</dcterms:modified>
</cp:coreProperties>
</file>