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B36E-F61A-134A-B640-E4FE9CE9F981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64D4-599A-E343-91D3-BDF8002E1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03" y="3886200"/>
            <a:ext cx="6834594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Day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Reading, Analyzing, &amp; Poetic Language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Analyzing Poetry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259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Read it Again</a:t>
            </a:r>
          </a:p>
          <a:p>
            <a:pPr lvl="1"/>
            <a:r>
              <a:rPr lang="en-US" dirty="0" smtClean="0"/>
              <a:t>Each time you read a poem it will bring you either more understanding or more questions.  Both can be helpful.</a:t>
            </a:r>
          </a:p>
          <a:p>
            <a:r>
              <a:rPr lang="en-US" dirty="0" smtClean="0"/>
              <a:t>Read it Aloud</a:t>
            </a:r>
          </a:p>
          <a:p>
            <a:pPr lvl="1"/>
            <a:r>
              <a:rPr lang="en-US" dirty="0" smtClean="0"/>
              <a:t>Sometimes you just need to hear how the words sound.</a:t>
            </a:r>
          </a:p>
          <a:p>
            <a:r>
              <a:rPr lang="en-US" dirty="0" smtClean="0"/>
              <a:t>Don’t Skim</a:t>
            </a:r>
          </a:p>
          <a:p>
            <a:pPr lvl="1"/>
            <a:r>
              <a:rPr lang="en-US" dirty="0" smtClean="0"/>
              <a:t>Poets (unlike other writers) have limited space. Therefore almost every word in a poem is significant.</a:t>
            </a:r>
          </a:p>
          <a:p>
            <a:r>
              <a:rPr lang="en-US" dirty="0" smtClean="0"/>
              <a:t>Be Patient</a:t>
            </a:r>
          </a:p>
          <a:p>
            <a:pPr lvl="1"/>
            <a:r>
              <a:rPr lang="en-US" dirty="0" smtClean="0"/>
              <a:t>Poetry is difficult at times.  Don’t give up on yourself.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/>
              <a:t>Analyzing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Become an Archaeologist</a:t>
            </a:r>
          </a:p>
          <a:p>
            <a:pPr lvl="1"/>
            <a:r>
              <a:rPr lang="en-US" dirty="0" smtClean="0"/>
              <a:t>Dig until you have found what may have been lost over time.</a:t>
            </a:r>
          </a:p>
          <a:p>
            <a:pPr lvl="1"/>
            <a:r>
              <a:rPr lang="en-US" dirty="0" smtClean="0"/>
              <a:t>Special meanings, symbolism, imagery, rhythm, rhyme, etc.</a:t>
            </a:r>
          </a:p>
          <a:p>
            <a:r>
              <a:rPr lang="en-US" dirty="0" smtClean="0"/>
              <a:t>Think Like a Poet</a:t>
            </a:r>
          </a:p>
          <a:p>
            <a:pPr lvl="1"/>
            <a:r>
              <a:rPr lang="en-US" dirty="0" smtClean="0"/>
              <a:t>Cover the next line and see if what comes is expected or if the poet has made an unexpected turn</a:t>
            </a:r>
          </a:p>
          <a:p>
            <a:r>
              <a:rPr lang="en-US" dirty="0" smtClean="0"/>
              <a:t>Write it Out</a:t>
            </a:r>
          </a:p>
          <a:p>
            <a:pPr lvl="1"/>
            <a:r>
              <a:rPr lang="en-US" dirty="0" smtClean="0"/>
              <a:t>Take notes on the poem, ask questions, draw arrows to link words or ideas</a:t>
            </a:r>
          </a:p>
          <a:p>
            <a:r>
              <a:rPr lang="en-US" dirty="0" smtClean="0"/>
              <a:t>Never be Intimidated</a:t>
            </a:r>
          </a:p>
          <a:p>
            <a:pPr lvl="1"/>
            <a:r>
              <a:rPr lang="en-US" dirty="0" smtClean="0"/>
              <a:t>Poetry is about freedom and exposing yourself to new things. In fact, if you find yourself stuck in a poem, just remember that the poet, 9 times out of 10, was a bit of a rebel and was trying to make his friends look at life in a completely different way.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Terrance Hayes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Poet Focus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60" y="2286000"/>
            <a:ext cx="344224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What You Want To 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Denotation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literal dictionary definition of a word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Connotation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emotional/imaginative </a:t>
            </a:r>
            <a:r>
              <a:rPr lang="en-US" dirty="0" err="1" smtClean="0"/>
              <a:t>definition(s</a:t>
            </a:r>
            <a:r>
              <a:rPr lang="en-US" dirty="0" smtClean="0"/>
              <a:t>) of a word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8910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Your pod will draw 2 words. You will then need to create a poster showing both the denotation and the connotation of the words drawn. You will share your </a:t>
            </a:r>
            <a:r>
              <a:rPr lang="en-US" sz="2400" dirty="0" smtClean="0"/>
              <a:t>words </a:t>
            </a:r>
            <a:r>
              <a:rPr lang="en-US" sz="2400" dirty="0" smtClean="0"/>
              <a:t>and poster with the class.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Words without Meaning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Certain words in the English language have been overused and now have no certain meaning and/or have been labeled as cliché.</a:t>
            </a:r>
          </a:p>
          <a:p>
            <a:pPr lvl="1" eaLnBrk="1" hangingPunct="1"/>
            <a:r>
              <a:rPr lang="en-US" dirty="0" smtClean="0"/>
              <a:t>The use of such words can ruin a great poem.</a:t>
            </a:r>
          </a:p>
          <a:p>
            <a:pPr lvl="1" eaLnBrk="1" hangingPunct="1"/>
            <a:r>
              <a:rPr lang="en-US" dirty="0" smtClean="0"/>
              <a:t>These words should be used sparingly.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Carolyn </a:t>
            </a:r>
            <a:r>
              <a:rPr lang="en-US" dirty="0" err="1" smtClean="0"/>
              <a:t>Forché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Poet Focus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8" y="2286000"/>
            <a:ext cx="303718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Snake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Terminal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Lawyer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House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Home</a:t>
                      </a:r>
                      <a:endParaRPr lang="en-US" sz="2400" dirty="0"/>
                    </a:p>
                  </a:txBody>
                  <a:tcPr anchor="ctr" anchorCtr="1"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Nerd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Jock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Chicken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Freedom</a:t>
                      </a:r>
                      <a:endParaRPr lang="en-US" sz="2400" dirty="0"/>
                    </a:p>
                  </a:txBody>
                  <a:tcPr anchor="ctr" anchorCtr="1"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Teacher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Nosy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Strange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 anchor="ctr" anchorCtr="1"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Love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Hate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Depression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Old</a:t>
                      </a:r>
                      <a:endParaRPr 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Young</a:t>
                      </a:r>
                      <a:endParaRPr lang="en-US" sz="24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360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Poetry</vt:lpstr>
      <vt:lpstr>Reading and Analyzing Poetry</vt:lpstr>
      <vt:lpstr>Terrance Hayes</vt:lpstr>
      <vt:lpstr>Say What You Want To Say</vt:lpstr>
      <vt:lpstr>Words without Meaning</vt:lpstr>
      <vt:lpstr>Carolyn Forché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Daniel Gathman</dc:creator>
  <cp:lastModifiedBy>OPS Staff</cp:lastModifiedBy>
  <cp:revision>5</cp:revision>
  <cp:lastPrinted>2015-10-20T16:01:27Z</cp:lastPrinted>
  <dcterms:created xsi:type="dcterms:W3CDTF">2015-10-11T14:52:00Z</dcterms:created>
  <dcterms:modified xsi:type="dcterms:W3CDTF">2015-10-20T19:50:47Z</dcterms:modified>
</cp:coreProperties>
</file>