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216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3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6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8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1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5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5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7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1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63A66-5DE7-FC44-9226-118463B95A7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A143-F00D-9546-A20C-AF8B5CBE4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0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iography.com/people/kurt-vonnegut-9520329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Vonnegut Bio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-10683" r="-10683"/>
          <a:stretch>
            <a:fillRect/>
          </a:stretch>
        </p:blipFill>
        <p:spPr/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He was born and died.</a:t>
            </a:r>
          </a:p>
          <a:p>
            <a:pPr lvl="1"/>
            <a:r>
              <a:rPr lang="en-US" dirty="0"/>
              <a:t>So it goes.</a:t>
            </a:r>
          </a:p>
          <a:p>
            <a:endParaRPr lang="en-US" dirty="0"/>
          </a:p>
          <a:p>
            <a:r>
              <a:rPr lang="en-US" dirty="0"/>
              <a:t>Grew up in Indianapolis.</a:t>
            </a:r>
          </a:p>
          <a:p>
            <a:r>
              <a:rPr lang="en-US" dirty="0"/>
              <a:t>Fought in World War II.</a:t>
            </a:r>
          </a:p>
          <a:p>
            <a:r>
              <a:rPr lang="en-US" dirty="0"/>
              <a:t>Taught at the University of Iowa.</a:t>
            </a:r>
          </a:p>
          <a:p>
            <a:r>
              <a:rPr lang="en-US" dirty="0"/>
              <a:t>And he wrote.</a:t>
            </a:r>
          </a:p>
        </p:txBody>
      </p:sp>
    </p:spTree>
    <p:extLst>
      <p:ext uri="{BB962C8B-B14F-4D97-AF65-F5344CB8AC3E}">
        <p14:creationId xmlns:p14="http://schemas.microsoft.com/office/powerpoint/2010/main" val="167264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Humanism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outlook or system of thought attaching prime importance to human rather than divine or supernatural matters. </a:t>
            </a:r>
          </a:p>
          <a:p>
            <a:r>
              <a:rPr lang="en-US" dirty="0"/>
              <a:t>Humanist beliefs stress the potential value and goodness of human beings, emphasize common human needs, and seek solely rational ways of solving human problems.</a:t>
            </a:r>
          </a:p>
          <a:p>
            <a:r>
              <a:rPr lang="en-US" dirty="0"/>
              <a:t>Vonnegut was the honorary president of the American Humanist Association and his views one humanity are apparent throughout all of his works.</a:t>
            </a:r>
          </a:p>
        </p:txBody>
      </p:sp>
    </p:spTree>
    <p:extLst>
      <p:ext uri="{BB962C8B-B14F-4D97-AF65-F5344CB8AC3E}">
        <p14:creationId xmlns:p14="http://schemas.microsoft.com/office/powerpoint/2010/main" val="72477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Vonnegut’s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Satire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use of humor, irony, exaggeration, or ridicule to expose and criticize people's stupidity or vices, particularly in the context of contemporary politics and other topical issues.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Black Humor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comic work that employs farce and morbid humor, which, in its simplest form, is humor that makes light of subject matter usually considered taboo. </a:t>
            </a:r>
          </a:p>
          <a:p>
            <a:r>
              <a:rPr lang="en-US" dirty="0"/>
              <a:t>Black comedy is often controversial due to its subject matter.</a:t>
            </a:r>
          </a:p>
        </p:txBody>
      </p:sp>
    </p:spTree>
    <p:extLst>
      <p:ext uri="{BB962C8B-B14F-4D97-AF65-F5344CB8AC3E}">
        <p14:creationId xmlns:p14="http://schemas.microsoft.com/office/powerpoint/2010/main" val="397317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He’s not just a Science Fiction writer.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Science Fiction is just that: science + fiction</a:t>
            </a:r>
          </a:p>
          <a:p>
            <a:r>
              <a:rPr lang="en-US" dirty="0"/>
              <a:t>It could be medicine or technology, but it utilizes something that doesn’t exist at the time written.</a:t>
            </a:r>
          </a:p>
          <a:p>
            <a:r>
              <a:rPr lang="en-US" dirty="0"/>
              <a:t>At the time, science fiction was looked down upon by other writers and critics.</a:t>
            </a:r>
          </a:p>
          <a:p>
            <a:endParaRPr lang="en-US" dirty="0"/>
          </a:p>
          <a:p>
            <a:r>
              <a:rPr lang="en-US" dirty="0"/>
              <a:t>Vonnegut defended the genre, and deplored a perceived sentiment that "no one can simultaneously be a respectable writer and understand how a refrigerator works.”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3476" r="-234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8674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Player Piano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Vonnegut’s Knowledge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After serving in World War II, Vonnegut spent time working for General Electric giving him the first hand knowledge of machinery, engineering, and technical vocabulary used throughout the novel.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Book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Vonnegut’s first novel</a:t>
            </a:r>
          </a:p>
          <a:p>
            <a:r>
              <a:rPr lang="en-US" dirty="0"/>
              <a:t>Published in 1952</a:t>
            </a:r>
          </a:p>
          <a:p>
            <a:r>
              <a:rPr lang="en-US" dirty="0"/>
              <a:t>Setting: a near-future society that is almost totally mechanized, eliminating the need for human laborers.</a:t>
            </a:r>
          </a:p>
          <a:p>
            <a:r>
              <a:rPr lang="en-US" dirty="0"/>
              <a:t>Themes include:</a:t>
            </a:r>
          </a:p>
          <a:p>
            <a:pPr lvl="1"/>
            <a:r>
              <a:rPr lang="en-US" dirty="0"/>
              <a:t>Automation of Industry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Mankind’s Purpose</a:t>
            </a:r>
          </a:p>
          <a:p>
            <a:pPr lvl="1"/>
            <a:r>
              <a:rPr lang="en-US" dirty="0"/>
              <a:t>Self Worth</a:t>
            </a:r>
          </a:p>
          <a:p>
            <a:pPr lvl="1"/>
            <a:r>
              <a:rPr lang="en-US" dirty="0"/>
              <a:t>Faith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3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Foreward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and… what?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can we expect from the novel after reading the </a:t>
            </a:r>
            <a:r>
              <a:rPr lang="en-US" dirty="0" err="1"/>
              <a:t>Foreward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 you think you will see in the pages that follow?</a:t>
            </a:r>
          </a:p>
        </p:txBody>
      </p:sp>
    </p:spTree>
    <p:extLst>
      <p:ext uri="{BB962C8B-B14F-4D97-AF65-F5344CB8AC3E}">
        <p14:creationId xmlns:p14="http://schemas.microsoft.com/office/powerpoint/2010/main" val="1491663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Player Piano </a:t>
            </a:r>
            <a:r>
              <a:rPr lang="en-US" dirty="0"/>
              <a:t>Vocabulary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9842" y="1715587"/>
            <a:ext cx="4432488" cy="617934"/>
          </a:xfrm>
        </p:spPr>
        <p:txBody>
          <a:bodyPr>
            <a:normAutofit/>
          </a:bodyPr>
          <a:lstStyle/>
          <a:p>
            <a:pPr algn="ctr"/>
            <a:r>
              <a:rPr lang="en-US" sz="2700" dirty="0"/>
              <a:t>List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842" y="2378247"/>
            <a:ext cx="4432488" cy="3439458"/>
          </a:xfrm>
        </p:spPr>
        <p:txBody>
          <a:bodyPr numCol="2">
            <a:no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Patois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Solicit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Vicarious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Euphoria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Ennui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Echelon</a:t>
            </a:r>
            <a:endParaRPr lang="en-US" sz="1200" dirty="0"/>
          </a:p>
          <a:p>
            <a:pPr marL="385763" indent="-385763">
              <a:buFont typeface="+mj-lt"/>
              <a:buAutoNum type="arabicPeriod"/>
            </a:pPr>
            <a:endParaRPr lang="en-US" sz="1350" dirty="0"/>
          </a:p>
          <a:p>
            <a:pPr marL="385763" indent="-385763">
              <a:buFont typeface="+mj-lt"/>
              <a:buAutoNum type="arabicPeriod"/>
            </a:pPr>
            <a:endParaRPr lang="en-US" sz="1350" dirty="0"/>
          </a:p>
          <a:p>
            <a:pPr marL="385763" indent="-385763">
              <a:buFont typeface="+mj-lt"/>
              <a:buAutoNum type="arabicPeriod"/>
            </a:pPr>
            <a:endParaRPr lang="en-US" sz="1350" dirty="0"/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Asymmetrical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Patina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Skitter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Opaque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Deprecating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Bureaucrat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9150" y="1715587"/>
            <a:ext cx="3887391" cy="617934"/>
          </a:xfrm>
        </p:spPr>
        <p:txBody>
          <a:bodyPr>
            <a:normAutofit/>
          </a:bodyPr>
          <a:lstStyle/>
          <a:p>
            <a:pPr algn="ctr"/>
            <a:r>
              <a:rPr lang="en-US" sz="2700" dirty="0"/>
              <a:t>Lists 2 AND 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566858" y="2378247"/>
            <a:ext cx="3313043" cy="3052058"/>
          </a:xfrm>
        </p:spPr>
        <p:txBody>
          <a:bodyPr>
            <a:normAutofit/>
          </a:bodyPr>
          <a:lstStyle/>
          <a:p>
            <a:r>
              <a:rPr lang="en-US" dirty="0"/>
              <a:t>12 words per list</a:t>
            </a:r>
          </a:p>
          <a:p>
            <a:endParaRPr lang="en-US" dirty="0"/>
          </a:p>
          <a:p>
            <a:r>
              <a:rPr lang="en-US" dirty="0"/>
              <a:t>You pick them from anywhere in the book</a:t>
            </a:r>
          </a:p>
          <a:p>
            <a:endParaRPr lang="en-US" dirty="0"/>
          </a:p>
          <a:p>
            <a:r>
              <a:rPr lang="en-US" dirty="0"/>
              <a:t>List page numbers next to the words </a:t>
            </a:r>
          </a:p>
        </p:txBody>
      </p:sp>
    </p:spTree>
    <p:extLst>
      <p:ext uri="{BB962C8B-B14F-4D97-AF65-F5344CB8AC3E}">
        <p14:creationId xmlns:p14="http://schemas.microsoft.com/office/powerpoint/2010/main" val="215209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404</Words>
  <Application>Microsoft Macintosh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Vonnegut Bio</vt:lpstr>
      <vt:lpstr>Humanism</vt:lpstr>
      <vt:lpstr>Vonnegut’s Style</vt:lpstr>
      <vt:lpstr>He’s not just a Science Fiction writer.</vt:lpstr>
      <vt:lpstr>Player Piano</vt:lpstr>
      <vt:lpstr>Foreward</vt:lpstr>
      <vt:lpstr>Player Piano Vocabulary</vt:lpstr>
    </vt:vector>
  </TitlesOfParts>
  <Company>OPS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http://www.biography.com/people/kurt-vonnegut-9520329</dc:title>
  <dc:creator>OPS Staff</dc:creator>
  <cp:lastModifiedBy>Daniel Gathman</cp:lastModifiedBy>
  <cp:revision>6</cp:revision>
  <dcterms:created xsi:type="dcterms:W3CDTF">2015-11-08T16:12:20Z</dcterms:created>
  <dcterms:modified xsi:type="dcterms:W3CDTF">2018-10-16T14:01:29Z</dcterms:modified>
</cp:coreProperties>
</file>