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3692"/>
  </p:normalViewPr>
  <p:slideViewPr>
    <p:cSldViewPr snapToGrid="0" snapToObjects="1">
      <p:cViewPr varScale="1">
        <p:scale>
          <a:sx n="62" d="100"/>
          <a:sy n="62" d="100"/>
        </p:scale>
        <p:origin x="8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7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1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5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3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8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8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2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6D6A-93BA-B24B-B21C-24D2CA7B57E5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F30A-8886-7841-BD14-5D94F2924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Player Piano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Day 4: Charting Chapters 12-16</a:t>
            </a:r>
          </a:p>
        </p:txBody>
      </p:sp>
    </p:spTree>
    <p:extLst>
      <p:ext uri="{BB962C8B-B14F-4D97-AF65-F5344CB8AC3E}">
        <p14:creationId xmlns:p14="http://schemas.microsoft.com/office/powerpoint/2010/main" val="127124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Chapter 17, the Shah visited an average American in Chicago.  </a:t>
            </a:r>
          </a:p>
          <a:p>
            <a:endParaRPr lang="en-US" dirty="0"/>
          </a:p>
          <a:p>
            <a:r>
              <a:rPr lang="en-US" dirty="0"/>
              <a:t>Did Edgar </a:t>
            </a:r>
            <a:r>
              <a:rPr lang="en-US" dirty="0" err="1"/>
              <a:t>Hagstrohm’s</a:t>
            </a:r>
            <a:r>
              <a:rPr lang="en-US" dirty="0"/>
              <a:t> troubles go away when his job became easier in the Reeks and Recs?</a:t>
            </a:r>
          </a:p>
          <a:p>
            <a:endParaRPr lang="en-US" dirty="0"/>
          </a:p>
          <a:p>
            <a:r>
              <a:rPr lang="en-US" dirty="0"/>
              <a:t>Why do you think this chapter is important? What was Vonnegut trying to relate to the reader?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You have 10 minutes – Create!</a:t>
            </a:r>
          </a:p>
        </p:txBody>
      </p:sp>
    </p:spTree>
    <p:extLst>
      <p:ext uri="{BB962C8B-B14F-4D97-AF65-F5344CB8AC3E}">
        <p14:creationId xmlns:p14="http://schemas.microsoft.com/office/powerpoint/2010/main" val="146200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Charting 12 – 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329541"/>
              </p:ext>
            </p:extLst>
          </p:nvPr>
        </p:nvGraphicFramePr>
        <p:xfrm>
          <a:off x="342625" y="4064900"/>
          <a:ext cx="8344175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Event(s)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Interesting</a:t>
                      </a:r>
                      <a:r>
                        <a:rPr lang="en-US" baseline="0" dirty="0"/>
                        <a:t> Quotes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Themes with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Character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Why, Vonnegut?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625" y="1304465"/>
            <a:ext cx="8458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the following chart for your notes. </a:t>
            </a:r>
          </a:p>
          <a:p>
            <a:endParaRPr lang="en-US" sz="2000" dirty="0"/>
          </a:p>
          <a:p>
            <a:r>
              <a:rPr lang="en-US" sz="2000" dirty="0"/>
              <a:t>Your pod will be given a chapter to work with from today’s reading assignment.  Work together to fill the chart out in relation to the chapter you received.  </a:t>
            </a:r>
          </a:p>
          <a:p>
            <a:endParaRPr lang="en-US" sz="2000" dirty="0"/>
          </a:p>
          <a:p>
            <a:r>
              <a:rPr lang="en-US" sz="2000" dirty="0"/>
              <a:t>Once groups are ready, you will meet with people from other groups and share the information that your pod gathered while getting information from them about another chapter.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F9BED8-9F3B-6D45-94FA-6A3E66F05474}"/>
              </a:ext>
            </a:extLst>
          </p:cNvPr>
          <p:cNvSpPr/>
          <p:nvPr/>
        </p:nvSpPr>
        <p:spPr>
          <a:xfrm>
            <a:off x="6718852" y="245957"/>
            <a:ext cx="40485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Themes:</a:t>
            </a:r>
          </a:p>
          <a:p>
            <a:r>
              <a:rPr lang="en-US" dirty="0">
                <a:solidFill>
                  <a:srgbClr val="FF0000"/>
                </a:solidFill>
              </a:rPr>
              <a:t>Automation of Industry</a:t>
            </a:r>
          </a:p>
          <a:p>
            <a:r>
              <a:rPr lang="en-US" dirty="0">
                <a:solidFill>
                  <a:srgbClr val="FF0000"/>
                </a:solidFill>
              </a:rPr>
              <a:t>Technology</a:t>
            </a:r>
          </a:p>
          <a:p>
            <a:r>
              <a:rPr lang="en-US" dirty="0">
                <a:solidFill>
                  <a:srgbClr val="FF0000"/>
                </a:solidFill>
              </a:rPr>
              <a:t>Mankind’s Purpose</a:t>
            </a:r>
          </a:p>
          <a:p>
            <a:r>
              <a:rPr lang="en-US" dirty="0">
                <a:solidFill>
                  <a:srgbClr val="FF0000"/>
                </a:solidFill>
              </a:rPr>
              <a:t>Self Worth</a:t>
            </a:r>
          </a:p>
          <a:p>
            <a:r>
              <a:rPr lang="en-US" dirty="0">
                <a:solidFill>
                  <a:srgbClr val="FF0000"/>
                </a:solidFill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281743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171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Player Piano</vt:lpstr>
      <vt:lpstr>Journal</vt:lpstr>
      <vt:lpstr>Charting 12 – 16</vt:lpstr>
    </vt:vector>
  </TitlesOfParts>
  <Company>OPS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OPS Staff</dc:creator>
  <cp:lastModifiedBy>Daniel Gathman</cp:lastModifiedBy>
  <cp:revision>12</cp:revision>
  <dcterms:created xsi:type="dcterms:W3CDTF">2015-10-26T21:45:16Z</dcterms:created>
  <dcterms:modified xsi:type="dcterms:W3CDTF">2019-01-16T17:52:44Z</dcterms:modified>
</cp:coreProperties>
</file>