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692"/>
  </p:normalViewPr>
  <p:slideViewPr>
    <p:cSldViewPr snapToGrid="0" snapToObjects="1">
      <p:cViewPr varScale="1">
        <p:scale>
          <a:sx n="62" d="100"/>
          <a:sy n="62" d="100"/>
        </p:scale>
        <p:origin x="8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657D-1C33-4E4F-9C99-D6EC08A3573E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124D-9C8B-7F42-9CCB-71D72FF06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2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657D-1C33-4E4F-9C99-D6EC08A3573E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124D-9C8B-7F42-9CCB-71D72FF06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1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657D-1C33-4E4F-9C99-D6EC08A3573E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124D-9C8B-7F42-9CCB-71D72FF06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8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657D-1C33-4E4F-9C99-D6EC08A3573E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124D-9C8B-7F42-9CCB-71D72FF06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1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657D-1C33-4E4F-9C99-D6EC08A3573E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124D-9C8B-7F42-9CCB-71D72FF06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7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657D-1C33-4E4F-9C99-D6EC08A3573E}" type="datetimeFigureOut">
              <a:rPr lang="en-US" smtClean="0"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124D-9C8B-7F42-9CCB-71D72FF06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5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657D-1C33-4E4F-9C99-D6EC08A3573E}" type="datetimeFigureOut">
              <a:rPr lang="en-US" smtClean="0"/>
              <a:t>1/16/19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124D-9C8B-7F42-9CCB-71D72FF06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7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657D-1C33-4E4F-9C99-D6EC08A3573E}" type="datetimeFigureOut">
              <a:rPr lang="en-US" smtClean="0"/>
              <a:t>1/16/19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124D-9C8B-7F42-9CCB-71D72FF06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9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657D-1C33-4E4F-9C99-D6EC08A3573E}" type="datetimeFigureOut">
              <a:rPr lang="en-US" smtClean="0"/>
              <a:t>1/16/19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124D-9C8B-7F42-9CCB-71D72FF06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0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657D-1C33-4E4F-9C99-D6EC08A3573E}" type="datetimeFigureOut">
              <a:rPr lang="en-US" smtClean="0"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124D-9C8B-7F42-9CCB-71D72FF06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4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657D-1C33-4E4F-9C99-D6EC08A3573E}" type="datetimeFigureOut">
              <a:rPr lang="en-US" smtClean="0"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124D-9C8B-7F42-9CCB-71D72FF06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4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6657D-1C33-4E4F-9C99-D6EC08A3573E}" type="datetimeFigureOut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4124D-9C8B-7F42-9CCB-71D72FF06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7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/>
              <a:t>Player Piano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Day 1: Imagining Ilium</a:t>
            </a:r>
          </a:p>
        </p:txBody>
      </p:sp>
    </p:spTree>
    <p:extLst>
      <p:ext uri="{BB962C8B-B14F-4D97-AF65-F5344CB8AC3E}">
        <p14:creationId xmlns:p14="http://schemas.microsoft.com/office/powerpoint/2010/main" val="3743578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“[T]his </a:t>
            </a:r>
            <a:r>
              <a:rPr lang="en-US" i="1" dirty="0"/>
              <a:t>average man</a:t>
            </a:r>
            <a:r>
              <a:rPr lang="en-US" dirty="0"/>
              <a:t>, there is no equivalent in our language, I’m afraid” (Vonnegut 21).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average man? </a:t>
            </a:r>
          </a:p>
          <a:p>
            <a:pPr marL="0" indent="0">
              <a:buNone/>
            </a:pPr>
            <a:r>
              <a:rPr lang="en-US" dirty="0"/>
              <a:t>What is Vonnegut trying to say about America?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have 10 minutes – Create!</a:t>
            </a:r>
          </a:p>
        </p:txBody>
      </p:sp>
    </p:spTree>
    <p:extLst>
      <p:ext uri="{BB962C8B-B14F-4D97-AF65-F5344CB8AC3E}">
        <p14:creationId xmlns:p14="http://schemas.microsoft.com/office/powerpoint/2010/main" val="286357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am I and why do I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Paul Proteus</a:t>
            </a:r>
          </a:p>
          <a:p>
            <a:r>
              <a:rPr lang="en-US" dirty="0"/>
              <a:t>Katherine Finch</a:t>
            </a:r>
          </a:p>
          <a:p>
            <a:r>
              <a:rPr lang="en-US" dirty="0"/>
              <a:t>Bud Calhoun</a:t>
            </a:r>
          </a:p>
          <a:p>
            <a:r>
              <a:rPr lang="en-US" dirty="0"/>
              <a:t>Anita Proteus</a:t>
            </a:r>
          </a:p>
          <a:p>
            <a:r>
              <a:rPr lang="en-US" dirty="0"/>
              <a:t>Ed </a:t>
            </a:r>
            <a:r>
              <a:rPr lang="en-US" dirty="0" err="1"/>
              <a:t>Finnerty</a:t>
            </a:r>
            <a:endParaRPr lang="en-US" dirty="0"/>
          </a:p>
          <a:p>
            <a:r>
              <a:rPr lang="en-US" dirty="0"/>
              <a:t>Rudy Hertz</a:t>
            </a:r>
          </a:p>
          <a:p>
            <a:endParaRPr lang="en-US" dirty="0"/>
          </a:p>
          <a:p>
            <a:r>
              <a:rPr lang="en-US" dirty="0"/>
              <a:t>Shah of </a:t>
            </a:r>
            <a:r>
              <a:rPr lang="en-US" dirty="0" err="1"/>
              <a:t>Bratpuhr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53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Draw a map of Ilium using information from Chapters 1-4.  </a:t>
            </a:r>
          </a:p>
          <a:p>
            <a:r>
              <a:rPr lang="en-US" sz="2800" dirty="0"/>
              <a:t>Locate and label at least 8 locations or events from the book to this point.</a:t>
            </a:r>
          </a:p>
          <a:p>
            <a:pPr lvl="1"/>
            <a:r>
              <a:rPr lang="en-US" sz="2400" dirty="0"/>
              <a:t>Ilium Works, Building 58, Homestead, the cat, etc.</a:t>
            </a:r>
          </a:p>
          <a:p>
            <a:r>
              <a:rPr lang="en-US" sz="2800" dirty="0"/>
              <a:t>Include at least 4 quotes to go along with your placements/explanations</a:t>
            </a:r>
          </a:p>
        </p:txBody>
      </p:sp>
    </p:spTree>
    <p:extLst>
      <p:ext uri="{BB962C8B-B14F-4D97-AF65-F5344CB8AC3E}">
        <p14:creationId xmlns:p14="http://schemas.microsoft.com/office/powerpoint/2010/main" val="2108555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130</Words>
  <Application>Microsoft Macintosh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Player Piano</vt:lpstr>
      <vt:lpstr>Journal</vt:lpstr>
      <vt:lpstr>Who am I and why do I matter?</vt:lpstr>
      <vt:lpstr>Directions</vt:lpstr>
    </vt:vector>
  </TitlesOfParts>
  <Company>OPS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</dc:title>
  <dc:creator>OPS Staff</dc:creator>
  <cp:lastModifiedBy>Daniel Gathman</cp:lastModifiedBy>
  <cp:revision>4</cp:revision>
  <dcterms:created xsi:type="dcterms:W3CDTF">2015-10-19T17:13:13Z</dcterms:created>
  <dcterms:modified xsi:type="dcterms:W3CDTF">2019-01-16T17:53:16Z</dcterms:modified>
</cp:coreProperties>
</file>