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/>
    <p:restoredTop sz="94664"/>
  </p:normalViewPr>
  <p:slideViewPr>
    <p:cSldViewPr snapToGrid="0" snapToObjects="1">
      <p:cViewPr varScale="1">
        <p:scale>
          <a:sx n="91" d="100"/>
          <a:sy n="91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8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3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5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0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1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0ECD-1F97-EA4E-B809-695CE613A30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05F39-12A2-AD49-B7A3-DD2D5FFD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88" y="1122363"/>
            <a:ext cx="9420224" cy="2387600"/>
          </a:xfrm>
        </p:spPr>
        <p:txBody>
          <a:bodyPr/>
          <a:lstStyle/>
          <a:p>
            <a:r>
              <a:rPr lang="en-US" i="1" dirty="0" smtClean="0"/>
              <a:t>Paris in the Twentieth Century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8-10: The Music of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Journal: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 ‘Ah you have friends,’ Uncle </a:t>
            </a:r>
            <a:r>
              <a:rPr lang="en-US" dirty="0" err="1" smtClean="0"/>
              <a:t>Huguenin</a:t>
            </a:r>
            <a:r>
              <a:rPr lang="en-US" dirty="0" smtClean="0"/>
              <a:t> remarked with a frown.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‘I have two.’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‘That’s a good many, if they </a:t>
            </a:r>
            <a:r>
              <a:rPr lang="en-US" dirty="0" err="1" smtClean="0"/>
              <a:t>decieve</a:t>
            </a:r>
            <a:r>
              <a:rPr lang="en-US" dirty="0" smtClean="0"/>
              <a:t> you,’ the old fellow remarked sententiously, ‘and enough, if they love you’” (Verne 105).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“‘[M]</a:t>
            </a:r>
            <a:r>
              <a:rPr lang="en-US" dirty="0" err="1" smtClean="0"/>
              <a:t>elody</a:t>
            </a:r>
            <a:r>
              <a:rPr lang="en-US" dirty="0" smtClean="0"/>
              <a:t> was already being suppressed, and he decided it was appropriate to get rid of harmony’ … ‘But,’ Michel reflected, ‘it’s as if you were making a painting without drawing or color!’” (87).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Do you see this happening in the modern world?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37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“The spirit of invention is what is highly developed in France nowadays! It’s really the only spirit we have left! … Let’s bore one another to death! That’s our ruling principle today!” (91).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What do you believe to be the spirit of current America?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What is our ruling principle?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Forgotten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“[H]e is forgotten like the rest, my boy, and hasn’t killed enough people to be remembered!” (116).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Why does this seem to be true?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Do those that do right receive enough credit?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How does this fit the dystopian mindset created in this book?</a:t>
            </a:r>
          </a:p>
        </p:txBody>
      </p:sp>
    </p:spTree>
    <p:extLst>
      <p:ext uri="{BB962C8B-B14F-4D97-AF65-F5344CB8AC3E}">
        <p14:creationId xmlns:p14="http://schemas.microsoft.com/office/powerpoint/2010/main" val="11800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9172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Re-read the conversation that ends chapter 10.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Historically, why do those that practice the arts seem to be outspoken?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What do the arts give people that they might not find/use elsewhere?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00" y="4089400"/>
            <a:ext cx="51689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 your Spotify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Scour your brain for 7 songs</a:t>
            </a:r>
          </a:p>
          <a:p>
            <a:endParaRPr lang="en-US" dirty="0"/>
          </a:p>
          <a:p>
            <a:r>
              <a:rPr lang="en-US" dirty="0" smtClean="0"/>
              <a:t>Rate them on the following scale: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Paris in the Twentieth Century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Chicken Dance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Tenacious D’s “Tribute”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Michel’s Father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Actual Greatest Song in the World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You will be sharing yours with the class and you get to play </a:t>
            </a:r>
            <a:r>
              <a:rPr lang="en-US" dirty="0" smtClean="0"/>
              <a:t>1.5</a:t>
            </a:r>
            <a:r>
              <a:rPr lang="en-US" dirty="0" smtClean="0"/>
              <a:t> minutes of 1 </a:t>
            </a:r>
            <a:r>
              <a:rPr lang="en-US" dirty="0" smtClean="0"/>
              <a:t>of your songs (the song you choose to play must be school appropriate)</a:t>
            </a:r>
          </a:p>
          <a:p>
            <a:pPr lvl="1"/>
            <a:r>
              <a:rPr lang="en-US" dirty="0" smtClean="0"/>
              <a:t>Be sure you are ready to defend your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346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Paris in the Twentieth Century</vt:lpstr>
      <vt:lpstr>Journal: Friends</vt:lpstr>
      <vt:lpstr>Music</vt:lpstr>
      <vt:lpstr>Spirit</vt:lpstr>
      <vt:lpstr>Never Forgotten</vt:lpstr>
      <vt:lpstr>Ackbar</vt:lpstr>
      <vt:lpstr>Qualify your Spotify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 in the Twentieth Century</dc:title>
  <dc:creator>Daniel Gathman</dc:creator>
  <cp:lastModifiedBy>Daniel Gathman</cp:lastModifiedBy>
  <cp:revision>23</cp:revision>
  <dcterms:created xsi:type="dcterms:W3CDTF">2018-02-27T14:00:50Z</dcterms:created>
  <dcterms:modified xsi:type="dcterms:W3CDTF">2018-10-02T13:56:21Z</dcterms:modified>
</cp:coreProperties>
</file>