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2" r:id="rId4"/>
    <p:sldId id="257" r:id="rId5"/>
    <p:sldId id="261" r:id="rId6"/>
    <p:sldId id="263" r:id="rId7"/>
    <p:sldId id="258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2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3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5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612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8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3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5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54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72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08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6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25CA9-60C6-8841-98AD-354CAAA2CDF8}" type="datetimeFigureOut">
              <a:rPr lang="en-US" smtClean="0"/>
              <a:t>5/11/17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82236-82B4-8D48-AACC-1B60F9DF4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5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Of Mice and Men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Day 2 – Chapters 1 &amp; 2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46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– Ink – Pod –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79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will see a topic/quote with some questions.</a:t>
            </a:r>
          </a:p>
          <a:p>
            <a:endParaRPr lang="en-US" dirty="0"/>
          </a:p>
          <a:p>
            <a:r>
              <a:rPr lang="en-US" dirty="0" smtClean="0"/>
              <a:t>Take a minute to think it over.</a:t>
            </a:r>
          </a:p>
          <a:p>
            <a:endParaRPr lang="en-US" dirty="0"/>
          </a:p>
          <a:p>
            <a:r>
              <a:rPr lang="en-US" dirty="0" smtClean="0"/>
              <a:t>Write out your thoughts.</a:t>
            </a:r>
          </a:p>
          <a:p>
            <a:endParaRPr lang="en-US" dirty="0"/>
          </a:p>
          <a:p>
            <a:r>
              <a:rPr lang="en-US" dirty="0" smtClean="0"/>
              <a:t>Talk it out with your pod.</a:t>
            </a:r>
          </a:p>
          <a:p>
            <a:endParaRPr lang="en-US" dirty="0"/>
          </a:p>
          <a:p>
            <a:r>
              <a:rPr lang="en-US" dirty="0" smtClean="0"/>
              <a:t>Share your ideas with the class.</a:t>
            </a:r>
          </a:p>
        </p:txBody>
      </p:sp>
    </p:spTree>
    <p:extLst>
      <p:ext uri="{BB962C8B-B14F-4D97-AF65-F5344CB8AC3E}">
        <p14:creationId xmlns:p14="http://schemas.microsoft.com/office/powerpoint/2010/main" val="278035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Lennie’s</a:t>
            </a:r>
            <a:r>
              <a:rPr lang="en-US" dirty="0" smtClean="0"/>
              <a:t> Pets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“‘What you want of a dead mouse, anyways?’  ‘I could pet it with my thumb while we walked along,’ said </a:t>
            </a:r>
            <a:r>
              <a:rPr lang="en-US" dirty="0" err="1" smtClean="0"/>
              <a:t>Lennie</a:t>
            </a:r>
            <a:r>
              <a:rPr lang="en-US" dirty="0" smtClean="0"/>
              <a:t>” (Steinbeck 6).</a:t>
            </a:r>
          </a:p>
          <a:p>
            <a:endParaRPr lang="en-US" dirty="0" smtClean="0"/>
          </a:p>
          <a:p>
            <a:r>
              <a:rPr lang="en-US" dirty="0" smtClean="0"/>
              <a:t>What does this tell the reader about </a:t>
            </a:r>
            <a:r>
              <a:rPr lang="en-US" dirty="0" err="1" smtClean="0"/>
              <a:t>Lennie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/>
              <a:t>W</a:t>
            </a:r>
            <a:r>
              <a:rPr lang="en-US" smtClean="0"/>
              <a:t>ould </a:t>
            </a:r>
            <a:r>
              <a:rPr lang="en-US" dirty="0" err="1" smtClean="0"/>
              <a:t>Lennie</a:t>
            </a:r>
            <a:r>
              <a:rPr lang="en-US" dirty="0" smtClean="0"/>
              <a:t> mean to do any creature (man or beast) harm?</a:t>
            </a:r>
          </a:p>
        </p:txBody>
      </p:sp>
    </p:spTree>
    <p:extLst>
      <p:ext uri="{BB962C8B-B14F-4D97-AF65-F5344CB8AC3E}">
        <p14:creationId xmlns:p14="http://schemas.microsoft.com/office/powerpoint/2010/main" val="110471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“We got a future.  We got somebody to talk to that gives a damn about us” (14).</a:t>
            </a:r>
          </a:p>
          <a:p>
            <a:endParaRPr lang="en-US" dirty="0"/>
          </a:p>
          <a:p>
            <a:r>
              <a:rPr lang="en-US" dirty="0" smtClean="0"/>
              <a:t>Do </a:t>
            </a:r>
            <a:r>
              <a:rPr lang="en-US" dirty="0" err="1" smtClean="0"/>
              <a:t>Lennie</a:t>
            </a:r>
            <a:r>
              <a:rPr lang="en-US" dirty="0" smtClean="0"/>
              <a:t> and George appear to be friends?</a:t>
            </a:r>
          </a:p>
          <a:p>
            <a:pPr lvl="1"/>
            <a:r>
              <a:rPr lang="en-US" dirty="0" smtClean="0"/>
              <a:t>How is friendship different than companionship?</a:t>
            </a:r>
          </a:p>
          <a:p>
            <a:endParaRPr lang="en-US" dirty="0"/>
          </a:p>
          <a:p>
            <a:r>
              <a:rPr lang="en-US" dirty="0" smtClean="0"/>
              <a:t>How important is it for </a:t>
            </a:r>
            <a:r>
              <a:rPr lang="en-US" dirty="0" err="1" smtClean="0"/>
              <a:t>Lennie</a:t>
            </a:r>
            <a:r>
              <a:rPr lang="en-US" dirty="0" smtClean="0"/>
              <a:t> to have George?  or vice versa?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30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22" y="1600200"/>
            <a:ext cx="8781156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“O.K.  Someday—we’re </a:t>
            </a:r>
            <a:r>
              <a:rPr lang="en-US" dirty="0" err="1" smtClean="0"/>
              <a:t>gonna</a:t>
            </a:r>
            <a:r>
              <a:rPr lang="en-US" dirty="0" smtClean="0"/>
              <a:t> get the jack together and we’re </a:t>
            </a:r>
            <a:r>
              <a:rPr lang="en-US" dirty="0" err="1" smtClean="0"/>
              <a:t>gonna</a:t>
            </a:r>
            <a:r>
              <a:rPr lang="en-US" dirty="0" smtClean="0"/>
              <a:t> have a little house and a couple of acres an’ a cow and some pigs and–” (14).</a:t>
            </a:r>
          </a:p>
          <a:p>
            <a:endParaRPr lang="en-US" dirty="0"/>
          </a:p>
          <a:p>
            <a:r>
              <a:rPr lang="en-US" dirty="0" smtClean="0"/>
              <a:t>What is the purpose of the farm for George and </a:t>
            </a:r>
            <a:r>
              <a:rPr lang="en-US" dirty="0" err="1" smtClean="0"/>
              <a:t>Lennie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Do you believe they actually see it as possible?</a:t>
            </a:r>
          </a:p>
        </p:txBody>
      </p:sp>
    </p:spTree>
    <p:extLst>
      <p:ext uri="{BB962C8B-B14F-4D97-AF65-F5344CB8AC3E}">
        <p14:creationId xmlns:p14="http://schemas.microsoft.com/office/powerpoint/2010/main" val="3675336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Wild West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“Up the hill from the river a coyote yammered, and a dog answered from the other side of the stream” (16).</a:t>
            </a:r>
          </a:p>
          <a:p>
            <a:endParaRPr lang="en-US" dirty="0"/>
          </a:p>
          <a:p>
            <a:r>
              <a:rPr lang="en-US" dirty="0" smtClean="0"/>
              <a:t>Why do you think Steinbeck gives us this image of both wild and domesticated life?</a:t>
            </a:r>
          </a:p>
          <a:p>
            <a:endParaRPr lang="en-US" dirty="0"/>
          </a:p>
          <a:p>
            <a:r>
              <a:rPr lang="en-US" dirty="0" smtClean="0"/>
              <a:t>Can we relate this to our characters and their lifestyles?</a:t>
            </a:r>
          </a:p>
        </p:txBody>
      </p:sp>
    </p:spTree>
    <p:extLst>
      <p:ext uri="{BB962C8B-B14F-4D97-AF65-F5344CB8AC3E}">
        <p14:creationId xmlns:p14="http://schemas.microsoft.com/office/powerpoint/2010/main" val="4280759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Curley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“Well he better watch out for </a:t>
            </a:r>
            <a:r>
              <a:rPr lang="en-US" dirty="0" err="1" smtClean="0"/>
              <a:t>Lennie</a:t>
            </a:r>
            <a:r>
              <a:rPr lang="en-US" dirty="0" smtClean="0"/>
              <a:t>. </a:t>
            </a:r>
            <a:r>
              <a:rPr lang="en-US" dirty="0"/>
              <a:t> </a:t>
            </a:r>
            <a:r>
              <a:rPr lang="en-US" dirty="0" err="1" smtClean="0"/>
              <a:t>Lennie</a:t>
            </a:r>
            <a:r>
              <a:rPr lang="en-US" dirty="0" smtClean="0"/>
              <a:t> </a:t>
            </a:r>
            <a:r>
              <a:rPr lang="en-US" dirty="0" err="1" smtClean="0"/>
              <a:t>ain’t</a:t>
            </a:r>
            <a:r>
              <a:rPr lang="en-US" dirty="0" smtClean="0"/>
              <a:t> no fighter, but </a:t>
            </a:r>
            <a:r>
              <a:rPr lang="en-US" dirty="0" err="1" smtClean="0"/>
              <a:t>Lennie’s</a:t>
            </a:r>
            <a:r>
              <a:rPr lang="en-US" dirty="0" smtClean="0"/>
              <a:t> strong and quick and </a:t>
            </a:r>
            <a:r>
              <a:rPr lang="en-US" dirty="0" err="1" smtClean="0"/>
              <a:t>Lennie</a:t>
            </a:r>
            <a:r>
              <a:rPr lang="en-US" dirty="0" smtClean="0"/>
              <a:t> don’t know no rules” (27).</a:t>
            </a:r>
          </a:p>
          <a:p>
            <a:endParaRPr lang="en-US" dirty="0" smtClean="0"/>
          </a:p>
          <a:p>
            <a:r>
              <a:rPr lang="en-US" dirty="0" smtClean="0"/>
              <a:t>What does this quote mean by rules?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do you think this might foreshadow?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1885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indle-color-logo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256" y="5494175"/>
            <a:ext cx="4825743" cy="13638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Bindlestiff</a:t>
            </a:r>
            <a:r>
              <a:rPr lang="en-US" dirty="0" smtClean="0"/>
              <a:t> Portal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Oddly enough, you have been transported to the 1930s and the only work you can find is that of a migrant farm worker.</a:t>
            </a:r>
          </a:p>
          <a:p>
            <a:r>
              <a:rPr lang="en-US" dirty="0" smtClean="0"/>
              <a:t>You have too much to carry and can only keep what can fit in your bindle and on your back</a:t>
            </a:r>
          </a:p>
          <a:p>
            <a:endParaRPr lang="en-US" dirty="0" smtClean="0"/>
          </a:p>
          <a:p>
            <a:r>
              <a:rPr lang="en-US" dirty="0" smtClean="0"/>
              <a:t>Rank the belongings from most important (1) to least important (25)</a:t>
            </a:r>
          </a:p>
          <a:p>
            <a:pPr lvl="1"/>
            <a:r>
              <a:rPr lang="en-US" dirty="0" smtClean="0"/>
              <a:t>Remember, this is the 1930s…</a:t>
            </a:r>
          </a:p>
          <a:p>
            <a:r>
              <a:rPr lang="en-US" dirty="0" smtClean="0"/>
              <a:t>Then star (*) the ones that you would actually be able to fit in your bindle and on your back comfortably.</a:t>
            </a:r>
          </a:p>
          <a:p>
            <a:r>
              <a:rPr lang="en-US" dirty="0" smtClean="0"/>
              <a:t>Write a 2 paragraph summary of why you chose what you did &amp; how life would be different if this was all you had.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94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2478727"/>
              </p:ext>
            </p:extLst>
          </p:nvPr>
        </p:nvGraphicFramePr>
        <p:xfrm>
          <a:off x="1" y="0"/>
          <a:ext cx="9144000" cy="32006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40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Pictures of family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/friends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Keys to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your car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Can opener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 candy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bars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Portable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music player</a:t>
                      </a:r>
                    </a:p>
                  </a:txBody>
                  <a:tcPr anchor="ctr"/>
                </a:tc>
              </a:tr>
              <a:tr h="640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Sacred religious book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Bathing suit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Gaming console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Warm blanket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Canteen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640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Journal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Laptop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Favorite book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6 cans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of beans </a:t>
                      </a:r>
                    </a:p>
                    <a:p>
                      <a:pPr algn="ctr"/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(w/ketchup)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Extra outfit</a:t>
                      </a:r>
                    </a:p>
                  </a:txBody>
                  <a:tcPr anchor="ctr"/>
                </a:tc>
              </a:tr>
              <a:tr h="640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Cast-iron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pan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Pain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medication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Pillow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Microwave popcorn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Matches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64012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Driver’s license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Cell phone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Pen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Hand lotion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Hat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864367"/>
              </p:ext>
            </p:extLst>
          </p:nvPr>
        </p:nvGraphicFramePr>
        <p:xfrm>
          <a:off x="0" y="3602313"/>
          <a:ext cx="9144000" cy="3195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39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Pictures of family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/friends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Keys to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your car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Can opener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2 candy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bars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Portable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music player</a:t>
                      </a:r>
                    </a:p>
                  </a:txBody>
                  <a:tcPr anchor="ctr"/>
                </a:tc>
              </a:tr>
              <a:tr h="639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Sacred religious book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Bathing suit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Gaming console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Warm blanket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Canteen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639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Journal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Laptop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Favorite book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6 cans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of beans </a:t>
                      </a:r>
                    </a:p>
                    <a:p>
                      <a:pPr algn="ctr"/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(w/ketchup)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Extra outfit</a:t>
                      </a:r>
                    </a:p>
                  </a:txBody>
                  <a:tcPr anchor="ctr"/>
                </a:tc>
              </a:tr>
              <a:tr h="639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Cast-iron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pan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Pain</a:t>
                      </a:r>
                      <a:r>
                        <a:rPr lang="en-US" sz="1200" baseline="0" dirty="0" smtClean="0">
                          <a:latin typeface="Times New Roman"/>
                          <a:cs typeface="Times New Roman"/>
                        </a:rPr>
                        <a:t> medication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Pillow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Microwave popcorn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Matches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  <a:tr h="639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Driver’s license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Cell phone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Pen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Hand lotion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/>
                          <a:cs typeface="Times New Roman"/>
                        </a:rPr>
                        <a:t>Hat</a:t>
                      </a:r>
                      <a:endParaRPr lang="en-US" sz="1200" dirty="0">
                        <a:latin typeface="Times New Roman"/>
                        <a:cs typeface="Times New Roman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901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574</Words>
  <Application>Microsoft Macintosh PowerPoint</Application>
  <PresentationFormat>On-screen Show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Of Mice and Men</vt:lpstr>
      <vt:lpstr>Think – Ink – Pod – Share</vt:lpstr>
      <vt:lpstr>Lennie’s Pets</vt:lpstr>
      <vt:lpstr>Together</vt:lpstr>
      <vt:lpstr>The Farm</vt:lpstr>
      <vt:lpstr>The Wild West</vt:lpstr>
      <vt:lpstr>Curley</vt:lpstr>
      <vt:lpstr>The Bindlestiff Portal</vt:lpstr>
      <vt:lpstr>PowerPoint Presentation</vt:lpstr>
    </vt:vector>
  </TitlesOfParts>
  <Company>OPS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 Mice and Men</dc:title>
  <dc:creator>OPS Staff</dc:creator>
  <cp:lastModifiedBy>OPS Staff</cp:lastModifiedBy>
  <cp:revision>15</cp:revision>
  <dcterms:created xsi:type="dcterms:W3CDTF">2016-03-22T14:31:23Z</dcterms:created>
  <dcterms:modified xsi:type="dcterms:W3CDTF">2017-05-11T14:26:34Z</dcterms:modified>
</cp:coreProperties>
</file>