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p:restoredTop sz="94664"/>
  </p:normalViewPr>
  <p:slideViewPr>
    <p:cSldViewPr snapToGrid="0" snapToObjects="1">
      <p:cViewPr varScale="1">
        <p:scale>
          <a:sx n="90" d="100"/>
          <a:sy n="90" d="100"/>
        </p:scale>
        <p:origin x="109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2BF646-DBA0-6845-A2B3-A8AB0A714CDD}"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298626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BF646-DBA0-6845-A2B3-A8AB0A714CDD}"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275356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BF646-DBA0-6845-A2B3-A8AB0A714CDD}"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274446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BF646-DBA0-6845-A2B3-A8AB0A714CDD}"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1601685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2BF646-DBA0-6845-A2B3-A8AB0A714CDD}"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5719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2BF646-DBA0-6845-A2B3-A8AB0A714CDD}"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221743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2BF646-DBA0-6845-A2B3-A8AB0A714CDD}" type="datetimeFigureOut">
              <a:rPr lang="en-US" smtClean="0"/>
              <a:t>3/2/18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3844014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2BF646-DBA0-6845-A2B3-A8AB0A714CDD}" type="datetimeFigureOut">
              <a:rPr lang="en-US" smtClean="0"/>
              <a:t>3/2/18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31955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BF646-DBA0-6845-A2B3-A8AB0A714CDD}" type="datetimeFigureOut">
              <a:rPr lang="en-US" smtClean="0"/>
              <a:t>3/2/18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196009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BF646-DBA0-6845-A2B3-A8AB0A714CDD}"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214728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BF646-DBA0-6845-A2B3-A8AB0A714CDD}"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FF95D-6A89-C842-B0F4-133D74E3D0D9}" type="slidenum">
              <a:rPr lang="en-US" smtClean="0"/>
              <a:t>‹#›</a:t>
            </a:fld>
            <a:endParaRPr lang="en-US"/>
          </a:p>
        </p:txBody>
      </p:sp>
    </p:spTree>
    <p:extLst>
      <p:ext uri="{BB962C8B-B14F-4D97-AF65-F5344CB8AC3E}">
        <p14:creationId xmlns:p14="http://schemas.microsoft.com/office/powerpoint/2010/main" val="41861578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BF646-DBA0-6845-A2B3-A8AB0A714CDD}" type="datetimeFigureOut">
              <a:rPr lang="en-US" smtClean="0"/>
              <a:t>3/2/18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FF95D-6A89-C842-B0F4-133D74E3D0D9}" type="slidenum">
              <a:rPr lang="en-US" smtClean="0"/>
              <a:t>‹#›</a:t>
            </a:fld>
            <a:endParaRPr lang="en-US"/>
          </a:p>
        </p:txBody>
      </p:sp>
    </p:spTree>
    <p:extLst>
      <p:ext uri="{BB962C8B-B14F-4D97-AF65-F5344CB8AC3E}">
        <p14:creationId xmlns:p14="http://schemas.microsoft.com/office/powerpoint/2010/main" val="3522438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Mother Night</a:t>
            </a:r>
            <a:endParaRPr lang="en-US" i="1" dirty="0"/>
          </a:p>
        </p:txBody>
      </p:sp>
      <p:sp>
        <p:nvSpPr>
          <p:cNvPr id="3" name="Subtitle 2"/>
          <p:cNvSpPr>
            <a:spLocks noGrp="1"/>
          </p:cNvSpPr>
          <p:nvPr>
            <p:ph type="subTitle" idx="1"/>
          </p:nvPr>
        </p:nvSpPr>
        <p:spPr/>
        <p:txBody>
          <a:bodyPr/>
          <a:lstStyle/>
          <a:p>
            <a:r>
              <a:rPr lang="en-US" dirty="0" smtClean="0">
                <a:solidFill>
                  <a:srgbClr val="000000"/>
                </a:solidFill>
              </a:rPr>
              <a:t>Day 8 – A Monster and a Test</a:t>
            </a:r>
            <a:endParaRPr lang="en-US" dirty="0">
              <a:solidFill>
                <a:srgbClr val="000000"/>
              </a:solidFill>
            </a:endParaRPr>
          </a:p>
        </p:txBody>
      </p:sp>
    </p:spTree>
    <p:extLst>
      <p:ext uri="{BB962C8B-B14F-4D97-AF65-F5344CB8AC3E}">
        <p14:creationId xmlns:p14="http://schemas.microsoft.com/office/powerpoint/2010/main" val="74196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8 – Hatred </a:t>
            </a:r>
            <a:endParaRPr lang="en-US" dirty="0"/>
          </a:p>
        </p:txBody>
      </p:sp>
      <p:sp>
        <p:nvSpPr>
          <p:cNvPr id="3" name="Content Placeholder 2"/>
          <p:cNvSpPr>
            <a:spLocks noGrp="1"/>
          </p:cNvSpPr>
          <p:nvPr>
            <p:ph idx="1"/>
          </p:nvPr>
        </p:nvSpPr>
        <p:spPr/>
        <p:txBody>
          <a:bodyPr/>
          <a:lstStyle/>
          <a:p>
            <a:pPr marL="0" indent="0">
              <a:buNone/>
            </a:pPr>
            <a:r>
              <a:rPr lang="en-US" dirty="0" smtClean="0"/>
              <a:t>“ ‘There are plenty of good reasons for fighting…but no good reason ever to hate without reservation, to imagine that God Almighty Himself hates with you, too.  Where’s evil?  It’s that large part of every man that wants to hate without limit, that wants to hate with God on its side.  It’s that part of every man that finds all kinds of ugliness so attractive’” (Vonnegut 251).</a:t>
            </a:r>
            <a:endParaRPr lang="en-US" dirty="0"/>
          </a:p>
        </p:txBody>
      </p:sp>
    </p:spTree>
    <p:extLst>
      <p:ext uri="{BB962C8B-B14F-4D97-AF65-F5344CB8AC3E}">
        <p14:creationId xmlns:p14="http://schemas.microsoft.com/office/powerpoint/2010/main" val="408398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Howard’s Crimes</a:t>
            </a:r>
            <a:endParaRPr lang="en-US" dirty="0"/>
          </a:p>
        </p:txBody>
      </p:sp>
      <p:sp>
        <p:nvSpPr>
          <p:cNvPr id="3" name="Content Placeholder 2"/>
          <p:cNvSpPr>
            <a:spLocks noGrp="1"/>
          </p:cNvSpPr>
          <p:nvPr>
            <p:ph idx="1"/>
          </p:nvPr>
        </p:nvSpPr>
        <p:spPr/>
        <p:txBody>
          <a:bodyPr/>
          <a:lstStyle/>
          <a:p>
            <a:pPr marL="0" indent="0">
              <a:buNone/>
            </a:pPr>
            <a:r>
              <a:rPr lang="en-US" dirty="0" smtClean="0"/>
              <a:t>“I think tonight is the night I will hang Howard W. Campbell, Jr., for crimes against himself” (268).</a:t>
            </a:r>
          </a:p>
          <a:p>
            <a:endParaRPr lang="en-US" dirty="0"/>
          </a:p>
          <a:p>
            <a:r>
              <a:rPr lang="en-US" dirty="0" smtClean="0"/>
              <a:t>What does Howard see as his true crimes?</a:t>
            </a:r>
            <a:endParaRPr lang="en-US" dirty="0"/>
          </a:p>
        </p:txBody>
      </p:sp>
    </p:spTree>
    <p:extLst>
      <p:ext uri="{BB962C8B-B14F-4D97-AF65-F5344CB8AC3E}">
        <p14:creationId xmlns:p14="http://schemas.microsoft.com/office/powerpoint/2010/main" val="370375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Kahm</a:t>
            </a:r>
            <a:r>
              <a:rPr lang="en-US" dirty="0" smtClean="0"/>
              <a:t>-boo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dirty="0" err="1" smtClean="0"/>
              <a:t>Kahm</a:t>
            </a:r>
            <a:r>
              <a:rPr lang="en-US" dirty="0" smtClean="0"/>
              <a:t>-boo,’ they said again and again.  That was Campbell to them.</a:t>
            </a:r>
          </a:p>
          <a:p>
            <a:pPr marL="0" indent="0">
              <a:buNone/>
            </a:pPr>
            <a:endParaRPr lang="en-US" dirty="0"/>
          </a:p>
          <a:p>
            <a:pPr marL="0" indent="0">
              <a:buNone/>
            </a:pPr>
            <a:r>
              <a:rPr lang="en-US" dirty="0" smtClean="0"/>
              <a:t>That was the undiluted evil in me, the evil that had had its effect on millions, the disgusting creature good people wanted dead and underground—” (255).</a:t>
            </a:r>
          </a:p>
          <a:p>
            <a:pPr marL="0" indent="0">
              <a:buNone/>
            </a:pPr>
            <a:endParaRPr lang="en-US" dirty="0"/>
          </a:p>
          <a:p>
            <a:r>
              <a:rPr lang="en-US" dirty="0" smtClean="0"/>
              <a:t>Illustrate your idea of the </a:t>
            </a:r>
            <a:r>
              <a:rPr lang="en-US" dirty="0" err="1" smtClean="0"/>
              <a:t>Kahm</a:t>
            </a:r>
            <a:r>
              <a:rPr lang="en-US" dirty="0" smtClean="0"/>
              <a:t>-boo.</a:t>
            </a:r>
            <a:endParaRPr lang="en-US" dirty="0"/>
          </a:p>
        </p:txBody>
      </p:sp>
    </p:spTree>
    <p:extLst>
      <p:ext uri="{BB962C8B-B14F-4D97-AF65-F5344CB8AC3E}">
        <p14:creationId xmlns:p14="http://schemas.microsoft.com/office/powerpoint/2010/main" val="135085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Review</a:t>
            </a:r>
            <a:endParaRPr lang="en-US" dirty="0"/>
          </a:p>
        </p:txBody>
      </p:sp>
      <p:sp>
        <p:nvSpPr>
          <p:cNvPr id="6" name="Text Placeholder 5"/>
          <p:cNvSpPr>
            <a:spLocks noGrp="1"/>
          </p:cNvSpPr>
          <p:nvPr>
            <p:ph type="body" idx="1"/>
          </p:nvPr>
        </p:nvSpPr>
        <p:spPr/>
        <p:txBody>
          <a:bodyPr/>
          <a:lstStyle/>
          <a:p>
            <a:r>
              <a:rPr lang="en-US" dirty="0" smtClean="0"/>
              <a:t>Format</a:t>
            </a:r>
            <a:endParaRPr lang="en-US" dirty="0"/>
          </a:p>
        </p:txBody>
      </p:sp>
      <p:sp>
        <p:nvSpPr>
          <p:cNvPr id="7" name="Content Placeholder 6"/>
          <p:cNvSpPr>
            <a:spLocks noGrp="1"/>
          </p:cNvSpPr>
          <p:nvPr>
            <p:ph sz="half" idx="2"/>
          </p:nvPr>
        </p:nvSpPr>
        <p:spPr/>
        <p:txBody>
          <a:bodyPr/>
          <a:lstStyle/>
          <a:p>
            <a:r>
              <a:rPr lang="en-US" dirty="0" smtClean="0"/>
              <a:t>25 Fill-in-the-blank</a:t>
            </a:r>
          </a:p>
          <a:p>
            <a:r>
              <a:rPr lang="en-US" dirty="0" smtClean="0"/>
              <a:t>6 Short Answer</a:t>
            </a:r>
          </a:p>
          <a:p>
            <a:r>
              <a:rPr lang="en-US" dirty="0" smtClean="0"/>
              <a:t>2 Essay</a:t>
            </a:r>
          </a:p>
        </p:txBody>
      </p:sp>
      <p:sp>
        <p:nvSpPr>
          <p:cNvPr id="8" name="Text Placeholder 7"/>
          <p:cNvSpPr>
            <a:spLocks noGrp="1"/>
          </p:cNvSpPr>
          <p:nvPr>
            <p:ph type="body" sz="quarter" idx="3"/>
          </p:nvPr>
        </p:nvSpPr>
        <p:spPr/>
        <p:txBody>
          <a:bodyPr/>
          <a:lstStyle/>
          <a:p>
            <a:r>
              <a:rPr lang="en-US" dirty="0" smtClean="0"/>
              <a:t>Knowledge</a:t>
            </a:r>
            <a:endParaRPr lang="en-US" dirty="0"/>
          </a:p>
        </p:txBody>
      </p:sp>
      <p:sp>
        <p:nvSpPr>
          <p:cNvPr id="9" name="Content Placeholder 8"/>
          <p:cNvSpPr>
            <a:spLocks noGrp="1"/>
          </p:cNvSpPr>
          <p:nvPr>
            <p:ph sz="quarter" idx="4"/>
          </p:nvPr>
        </p:nvSpPr>
        <p:spPr/>
        <p:txBody>
          <a:bodyPr>
            <a:normAutofit fontScale="92500" lnSpcReduction="10000"/>
          </a:bodyPr>
          <a:lstStyle/>
          <a:p>
            <a:r>
              <a:rPr lang="en-US" dirty="0" smtClean="0"/>
              <a:t>Basic content of book</a:t>
            </a:r>
          </a:p>
          <a:p>
            <a:r>
              <a:rPr lang="en-US" dirty="0" smtClean="0"/>
              <a:t>Character development</a:t>
            </a:r>
          </a:p>
          <a:p>
            <a:r>
              <a:rPr lang="en-US" dirty="0" smtClean="0"/>
              <a:t>Relation of Themes</a:t>
            </a:r>
          </a:p>
          <a:p>
            <a:pPr lvl="1"/>
            <a:r>
              <a:rPr lang="en-US" dirty="0" smtClean="0"/>
              <a:t>Identity</a:t>
            </a:r>
          </a:p>
          <a:p>
            <a:pPr lvl="1"/>
            <a:r>
              <a:rPr lang="en-US" dirty="0" smtClean="0"/>
              <a:t>Betrayal</a:t>
            </a:r>
          </a:p>
          <a:p>
            <a:pPr lvl="1"/>
            <a:r>
              <a:rPr lang="en-US" dirty="0" smtClean="0"/>
              <a:t>Fate</a:t>
            </a:r>
          </a:p>
          <a:p>
            <a:pPr lvl="1"/>
            <a:r>
              <a:rPr lang="en-US" dirty="0" smtClean="0"/>
              <a:t>Religion</a:t>
            </a:r>
          </a:p>
          <a:p>
            <a:pPr lvl="1"/>
            <a:r>
              <a:rPr lang="en-US" dirty="0" smtClean="0"/>
              <a:t>War</a:t>
            </a:r>
          </a:p>
          <a:p>
            <a:pPr lvl="1"/>
            <a:r>
              <a:rPr lang="en-US" dirty="0" smtClean="0"/>
              <a:t>Love</a:t>
            </a:r>
          </a:p>
          <a:p>
            <a:pPr lvl="1"/>
            <a:r>
              <a:rPr lang="en-US" dirty="0" smtClean="0"/>
              <a:t>Pride</a:t>
            </a:r>
          </a:p>
          <a:p>
            <a:pPr lvl="1"/>
            <a:r>
              <a:rPr lang="en-US" dirty="0" smtClean="0"/>
              <a:t>Patriotism</a:t>
            </a:r>
          </a:p>
        </p:txBody>
      </p:sp>
      <p:pic>
        <p:nvPicPr>
          <p:cNvPr id="10" name="Picture 9" descr="146363630-MotherNIghtVonnegut59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408" y="3733080"/>
            <a:ext cx="1884607" cy="2926958"/>
          </a:xfrm>
          <a:prstGeom prst="rect">
            <a:avLst/>
          </a:prstGeom>
        </p:spPr>
      </p:pic>
    </p:spTree>
    <p:extLst>
      <p:ext uri="{BB962C8B-B14F-4D97-AF65-F5344CB8AC3E}">
        <p14:creationId xmlns:p14="http://schemas.microsoft.com/office/powerpoint/2010/main" val="49557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TotalTime>
  <Words>211</Words>
  <Application>Microsoft Macintosh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Arial</vt:lpstr>
      <vt:lpstr>Office Theme</vt:lpstr>
      <vt:lpstr>Mother Night</vt:lpstr>
      <vt:lpstr>Journal 8 – Hatred </vt:lpstr>
      <vt:lpstr>Howard’s Crimes</vt:lpstr>
      <vt:lpstr>The Kahm-boo</vt:lpstr>
      <vt:lpstr>Test Review</vt:lpstr>
    </vt:vector>
  </TitlesOfParts>
  <Company>OPS</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Mother Night</dc:title>
  <dc:creator>OPS Staff</dc:creator>
  <cp:lastModifiedBy>Daniel Gathman</cp:lastModifiedBy>
  <cp:revision>5</cp:revision>
  <dcterms:created xsi:type="dcterms:W3CDTF">2017-04-04T13:21:09Z</dcterms:created>
  <dcterms:modified xsi:type="dcterms:W3CDTF">2018-03-02T16:47:44Z</dcterms:modified>
</cp:coreProperties>
</file>