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1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3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3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4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6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1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ACFB-6C6D-F446-8AC3-1465998012FD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A6DB-6136-3E4C-97DA-F5376CB4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3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Mother Night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Kurt Vonnegut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1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Expectations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Journals will be collected at the end of the unit.</a:t>
            </a:r>
          </a:p>
          <a:p>
            <a:r>
              <a:rPr lang="en-US" dirty="0" smtClean="0"/>
              <a:t>You get 5 minutes to write about the given quote or topic.</a:t>
            </a:r>
          </a:p>
          <a:p>
            <a:r>
              <a:rPr lang="en-US" dirty="0" smtClean="0"/>
              <a:t>All journals must be complete to get a grade.</a:t>
            </a:r>
          </a:p>
          <a:p>
            <a:r>
              <a:rPr lang="en-US" dirty="0" smtClean="0"/>
              <a:t>Quality thoughts and productive writing will get you a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1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1 -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“To say that he was a writer is to say that the demands of art alone were enough to make him lie, and to lie without seeing any harm in it…for no one is a better liar than a man who has warped lives and passions onto something as grotesquely artificial as stage” (ix).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does this make you think about our main character </a:t>
            </a:r>
            <a:r>
              <a:rPr lang="en-US" dirty="0" smtClean="0"/>
              <a:t>knowing what we do </a:t>
            </a:r>
            <a:r>
              <a:rPr lang="en-US" dirty="0" smtClean="0"/>
              <a:t>before the book even begins? (memoirs, trial for war crimes, etc.)</a:t>
            </a:r>
          </a:p>
        </p:txBody>
      </p:sp>
    </p:spTree>
    <p:extLst>
      <p:ext uri="{BB962C8B-B14F-4D97-AF65-F5344CB8AC3E}">
        <p14:creationId xmlns:p14="http://schemas.microsoft.com/office/powerpoint/2010/main" val="258228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Kurt Vonnegut.  Remember him?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0683" r="-10683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was born and died.</a:t>
            </a:r>
          </a:p>
          <a:p>
            <a:pPr lvl="1"/>
            <a:r>
              <a:rPr lang="en-US" dirty="0" smtClean="0"/>
              <a:t>So it goes.</a:t>
            </a:r>
          </a:p>
          <a:p>
            <a:endParaRPr lang="en-US" dirty="0"/>
          </a:p>
          <a:p>
            <a:r>
              <a:rPr lang="en-US" dirty="0" smtClean="0"/>
              <a:t>Grew up in Indianapolis.</a:t>
            </a:r>
          </a:p>
          <a:p>
            <a:r>
              <a:rPr lang="en-US" dirty="0" smtClean="0"/>
              <a:t>Fought in World War II.</a:t>
            </a:r>
          </a:p>
          <a:p>
            <a:r>
              <a:rPr lang="en-US" dirty="0" smtClean="0"/>
              <a:t>Taught at the University of Iowa.</a:t>
            </a:r>
          </a:p>
          <a:p>
            <a:r>
              <a:rPr lang="en-US" dirty="0" smtClean="0"/>
              <a:t>And he wrote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read </a:t>
            </a:r>
            <a:r>
              <a:rPr lang="en-US" i="1" dirty="0" smtClean="0"/>
              <a:t>Player Piano </a:t>
            </a:r>
            <a:r>
              <a:rPr lang="en-US" dirty="0" smtClean="0"/>
              <a:t>last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1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outlook or system of thought attaching prime importance to human rather than divine or supernatural matters.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Humanist </a:t>
            </a:r>
            <a:r>
              <a:rPr lang="en-US" dirty="0"/>
              <a:t>beliefs stress the potential value and goodness of human beings, emphasize common human needs, and seek solely rational ways of solving human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9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Vonnegut’s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use of humor, irony, exaggeration, or ridicule to expose and criticize people's stupidity or vices, particularly in the context of contemporary politics and other topical issues.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Black Humor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comic work that employs farce and morbid humor, which, in its simplest form, is humor that makes light of subject matter usually considered taboo. </a:t>
            </a:r>
            <a:endParaRPr lang="en-US" dirty="0" smtClean="0"/>
          </a:p>
          <a:p>
            <a:r>
              <a:rPr lang="en-US" dirty="0" smtClean="0"/>
              <a:t>Black </a:t>
            </a:r>
            <a:r>
              <a:rPr lang="en-US" dirty="0"/>
              <a:t>comedy is often controversial due to its subject matter.</a:t>
            </a:r>
          </a:p>
        </p:txBody>
      </p:sp>
    </p:spTree>
    <p:extLst>
      <p:ext uri="{BB962C8B-B14F-4D97-AF65-F5344CB8AC3E}">
        <p14:creationId xmlns:p14="http://schemas.microsoft.com/office/powerpoint/2010/main" val="18283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Mother Night</a:t>
            </a:r>
            <a:endParaRPr lang="en-US" i="1" dirty="0"/>
          </a:p>
        </p:txBody>
      </p:sp>
      <p:pic>
        <p:nvPicPr>
          <p:cNvPr id="7" name="Content Placeholder 6" descr="mother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39" r="-2093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Published 1961</a:t>
            </a:r>
          </a:p>
          <a:p>
            <a:r>
              <a:rPr lang="en-US" dirty="0" smtClean="0"/>
              <a:t>Fictional </a:t>
            </a:r>
            <a:r>
              <a:rPr lang="en-US" dirty="0"/>
              <a:t>memoirs of Howard W. Campbell Jr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Writing while awaiting trial for war crimes</a:t>
            </a:r>
          </a:p>
          <a:p>
            <a:pPr lvl="1"/>
            <a:r>
              <a:rPr lang="en-US" dirty="0" smtClean="0"/>
              <a:t>Tells the story of his life, not simply why he is on trial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3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Identity</a:t>
            </a:r>
          </a:p>
          <a:p>
            <a:r>
              <a:rPr lang="en-US" dirty="0" smtClean="0"/>
              <a:t>Betrayal</a:t>
            </a:r>
          </a:p>
          <a:p>
            <a:r>
              <a:rPr lang="en-US" dirty="0" smtClean="0"/>
              <a:t>Fate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War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Pride</a:t>
            </a:r>
          </a:p>
          <a:p>
            <a:r>
              <a:rPr lang="en-US" dirty="0" smtClean="0"/>
              <a:t>Patriotism</a:t>
            </a:r>
            <a:endParaRPr lang="en-US" dirty="0"/>
          </a:p>
        </p:txBody>
      </p:sp>
      <p:pic>
        <p:nvPicPr>
          <p:cNvPr id="5" name="Content Placeholder 4" descr="8811448cd7612e8bb575109896fda64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01" r="-253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204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Mother Night </a:t>
            </a:r>
            <a:r>
              <a:rPr lang="en-US" dirty="0" smtClean="0"/>
              <a:t>Vocabulary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List 1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30212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Fanatical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Morbid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Apparatus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Contempt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Copious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Sovereign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Carrion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Recluse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Dossier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Guise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Bereft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List 2</a:t>
            </a:r>
            <a:endParaRPr lang="en-US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Menial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Repatriate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Consternation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Epitaph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Monolithic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Lapel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Totalitarian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Haggard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Galvanize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Eulogy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Lavish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Morals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5925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“We are what we pretend to be, so we must be careful about what we pretend to be” (Vonnegut v).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“When you’re dead you’re dead” (viii).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Yeah, we aren’t really going to talk about this one.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Vonnegut’s Heritage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“If I’d been born in Germany, I suppose I would have </a:t>
            </a:r>
            <a:r>
              <a:rPr lang="en-US" sz="2800" i="1" dirty="0" smtClean="0"/>
              <a:t>been</a:t>
            </a:r>
            <a:r>
              <a:rPr lang="en-US" sz="2800" dirty="0" smtClean="0"/>
              <a:t> a Nazi” (vii).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830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Editor’s Note: The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Quote on xii</a:t>
            </a:r>
          </a:p>
          <a:p>
            <a:endParaRPr lang="en-US" dirty="0"/>
          </a:p>
          <a:p>
            <a:r>
              <a:rPr lang="en-US" dirty="0" smtClean="0"/>
              <a:t>Mephistopheles is sure that the dark came before the light and hopes that soon he can help the dark return</a:t>
            </a:r>
          </a:p>
          <a:p>
            <a:endParaRPr lang="en-US" dirty="0"/>
          </a:p>
          <a:p>
            <a:r>
              <a:rPr lang="en-US" dirty="0" smtClean="0"/>
              <a:t>Often this is related to how too much ambition can lead to disastrous ends </a:t>
            </a:r>
          </a:p>
          <a:p>
            <a:pPr lvl="1"/>
            <a:r>
              <a:rPr lang="en-US" dirty="0" smtClean="0"/>
              <a:t>Pay attention to that idea, it relates heavily to the Nazis and their uses of propaganda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5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525</Words>
  <Application>Microsoft Macintosh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Mother Night</vt:lpstr>
      <vt:lpstr>Kurt Vonnegut.  Remember him?</vt:lpstr>
      <vt:lpstr>Humanism</vt:lpstr>
      <vt:lpstr>Vonnegut’s Style</vt:lpstr>
      <vt:lpstr>Mother Night</vt:lpstr>
      <vt:lpstr>Themes</vt:lpstr>
      <vt:lpstr>Mother Night Vocabulary</vt:lpstr>
      <vt:lpstr>The Introduction</vt:lpstr>
      <vt:lpstr>Editor’s Note: The Title</vt:lpstr>
      <vt:lpstr>Journal Expectations</vt:lpstr>
      <vt:lpstr>Journal 1 - Lies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 Night</dc:title>
  <dc:creator>OPS Staff</dc:creator>
  <cp:lastModifiedBy>OPS Staff</cp:lastModifiedBy>
  <cp:revision>6</cp:revision>
  <dcterms:created xsi:type="dcterms:W3CDTF">2017-03-19T19:09:15Z</dcterms:created>
  <dcterms:modified xsi:type="dcterms:W3CDTF">2017-03-19T20:05:14Z</dcterms:modified>
</cp:coreProperties>
</file>