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0EA1C0-1A8C-45CA-95BD-3CF4C98C68A5}" type="datetimeFigureOut">
              <a:rPr lang="en-US" smtClean="0"/>
              <a:pPr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D54387-0F99-470A-A260-F5BCF955A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ci-ence.org/mos-ki-do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Illustrated Man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dirty="0" smtClean="0">
                <a:solidFill>
                  <a:schemeClr val="bg1"/>
                </a:solidFill>
              </a:rPr>
              <a:t>y Ray Bradbury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 Bradbury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August 22, 1920 – </a:t>
            </a:r>
          </a:p>
          <a:p>
            <a:pPr>
              <a:buNone/>
            </a:pPr>
            <a:r>
              <a:rPr lang="en-US" dirty="0" smtClean="0"/>
              <a:t>	June 5, 2012</a:t>
            </a:r>
          </a:p>
          <a:p>
            <a:r>
              <a:rPr lang="en-US" dirty="0" smtClean="0"/>
              <a:t>American fantasy, science fiction, horror and mystery writer</a:t>
            </a:r>
          </a:p>
          <a:p>
            <a:r>
              <a:rPr lang="en-US" dirty="0" smtClean="0"/>
              <a:t>Barack Obama once said that Ray Bradbury had "reshaped our culture and expanded our world". </a:t>
            </a:r>
          </a:p>
          <a:p>
            <a:r>
              <a:rPr lang="en-US" dirty="0" smtClean="0"/>
              <a:t>Other Famous Works:</a:t>
            </a:r>
          </a:p>
          <a:p>
            <a:pPr lvl="1"/>
            <a:r>
              <a:rPr lang="en-US" i="1" dirty="0" smtClean="0"/>
              <a:t>The Martian Chronicles</a:t>
            </a:r>
          </a:p>
          <a:p>
            <a:pPr lvl="1"/>
            <a:r>
              <a:rPr lang="en-US" i="1" dirty="0" smtClean="0"/>
              <a:t>Something Wicked This Way Comes</a:t>
            </a:r>
          </a:p>
          <a:p>
            <a:pPr lvl="1"/>
            <a:r>
              <a:rPr lang="en-US" i="1" dirty="0" smtClean="0"/>
              <a:t>Fahrenheit 451</a:t>
            </a:r>
          </a:p>
        </p:txBody>
      </p:sp>
      <p:pic>
        <p:nvPicPr>
          <p:cNvPr id="1026" name="Picture 2" descr="http://anitasnotebook.com/wp-content/uploads/2012/06/Ray-Bradbury-On-Being-Seriou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45050" y="1931988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that tells about imaginary events that involve (often advanced) science or technology</a:t>
            </a:r>
          </a:p>
          <a:p>
            <a:r>
              <a:rPr lang="en-US" dirty="0" smtClean="0"/>
              <a:t>Often set in the future</a:t>
            </a:r>
          </a:p>
          <a:p>
            <a:r>
              <a:rPr lang="en-US" dirty="0" smtClean="0"/>
              <a:t>Locations Vary:</a:t>
            </a:r>
          </a:p>
          <a:p>
            <a:pPr lvl="1"/>
            <a:r>
              <a:rPr lang="en-US" dirty="0" smtClean="0"/>
              <a:t>Earth</a:t>
            </a:r>
          </a:p>
          <a:p>
            <a:pPr lvl="1"/>
            <a:r>
              <a:rPr lang="en-US" dirty="0" smtClean="0"/>
              <a:t>Other planets</a:t>
            </a:r>
          </a:p>
          <a:p>
            <a:pPr lvl="1"/>
            <a:r>
              <a:rPr lang="en-US" dirty="0" smtClean="0"/>
              <a:t>Total imaginary place</a:t>
            </a:r>
          </a:p>
        </p:txBody>
      </p:sp>
      <p:pic>
        <p:nvPicPr>
          <p:cNvPr id="1026" name="Picture 2" descr="http://3.bp.blogspot.com/-b-KYjg-qDi8/T6K4aRGNLkI/AAAAAAAABLE/Q-bo-RPAXX0/s1600/Incredible-Science-Fiction-3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5813" y="1589088"/>
            <a:ext cx="320467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Illustrated Man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of 18 short stories published in 1951</a:t>
            </a:r>
          </a:p>
          <a:p>
            <a:r>
              <a:rPr lang="en-US" dirty="0" smtClean="0"/>
              <a:t>Unrelated stories with similar themes</a:t>
            </a:r>
          </a:p>
          <a:p>
            <a:pPr lvl="1"/>
            <a:r>
              <a:rPr lang="en-US" dirty="0" smtClean="0"/>
              <a:t>Psychology of people and the detached nature of technology</a:t>
            </a:r>
          </a:p>
        </p:txBody>
      </p:sp>
      <p:pic>
        <p:nvPicPr>
          <p:cNvPr id="52226" name="Picture 2" descr="http://a1.s6img.com/cdn/0007/p/1058366_10941892_lz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89088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Abuse of Technology</a:t>
            </a:r>
          </a:p>
          <a:p>
            <a:r>
              <a:rPr lang="en-US" dirty="0" smtClean="0"/>
              <a:t>Faith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Death</a:t>
            </a:r>
          </a:p>
          <a:p>
            <a:r>
              <a:rPr lang="en-US" dirty="0" smtClean="0"/>
              <a:t>Sanity</a:t>
            </a:r>
          </a:p>
          <a:p>
            <a:r>
              <a:rPr lang="en-US" dirty="0" smtClean="0"/>
              <a:t>Revenge</a:t>
            </a:r>
          </a:p>
          <a:p>
            <a:r>
              <a:rPr lang="en-US" dirty="0" smtClean="0"/>
              <a:t>War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Fear</a:t>
            </a:r>
            <a:endParaRPr lang="en-US" dirty="0"/>
          </a:p>
        </p:txBody>
      </p:sp>
      <p:pic>
        <p:nvPicPr>
          <p:cNvPr id="19458" name="Picture 2" descr="Illustrated Man">
            <a:hlinkClick r:id="rId2" tooltip="Illustrated Man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31988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“Prologue”</a:t>
            </a:r>
            <a:endParaRPr lang="en-US" dirty="0"/>
          </a:p>
        </p:txBody>
      </p:sp>
      <p:pic>
        <p:nvPicPr>
          <p:cNvPr id="54274" name="Picture 2" descr="http://bigfatfuture.com/supersecret/wp-content/uploads/2012/08/illustrated_m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1" y="1676400"/>
            <a:ext cx="2743200" cy="5029200"/>
          </a:xfrm>
          <a:prstGeom prst="rect">
            <a:avLst/>
          </a:prstGeom>
          <a:noFill/>
        </p:spPr>
      </p:pic>
      <p:pic>
        <p:nvPicPr>
          <p:cNvPr id="54276" name="Picture 4" descr="http://www.silverlocusts.com/Graphics/illustrated_book_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676400"/>
            <a:ext cx="3124200" cy="5029200"/>
          </a:xfrm>
          <a:prstGeom prst="rect">
            <a:avLst/>
          </a:prstGeom>
          <a:noFill/>
        </p:spPr>
      </p:pic>
      <p:pic>
        <p:nvPicPr>
          <p:cNvPr id="54278" name="Picture 6" descr="http://2.bp.blogspot.com/-rBuA1JhbT7E/T9FZXcP1LBI/AAAAAAAAAO8/oSWKU8dQDno/s1600/illustrated+ma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676400"/>
            <a:ext cx="29718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Illustrated Man</a:t>
            </a:r>
            <a:r>
              <a:rPr lang="en-US" dirty="0" smtClean="0"/>
              <a:t> Vocabulary</a:t>
            </a:r>
            <a:endParaRPr lang="en-US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Oblivious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Hypocrisy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Perpetual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Ember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Exile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Derelict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Sterile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Turret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ea typeface="Times New Roman" pitchFamily="-110" charset="0"/>
                <a:cs typeface="Times New Roman" pitchFamily="-110" charset="0"/>
              </a:rPr>
              <a:t>Concoction	</a:t>
            </a:r>
          </a:p>
        </p:txBody>
      </p:sp>
      <p:pic>
        <p:nvPicPr>
          <p:cNvPr id="8" name="Content Placeholder 7" descr="il_570xN.1181651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748" r="-67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98513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6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C6C6C6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</TotalTime>
  <Words>92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The Illustrated Man</vt:lpstr>
      <vt:lpstr>Ray Bradbury</vt:lpstr>
      <vt:lpstr>Science Fiction</vt:lpstr>
      <vt:lpstr>The Illustrated Man</vt:lpstr>
      <vt:lpstr>Common Themes</vt:lpstr>
      <vt:lpstr>“Prologue”</vt:lpstr>
      <vt:lpstr>The Illustrated Man Vocabulary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Illustrated Man</dc:title>
  <dc:creator>egathmd108</dc:creator>
  <cp:lastModifiedBy>data: egathmd108</cp:lastModifiedBy>
  <cp:revision>12</cp:revision>
  <dcterms:created xsi:type="dcterms:W3CDTF">2014-01-07T14:11:45Z</dcterms:created>
  <dcterms:modified xsi:type="dcterms:W3CDTF">2015-04-28T13:01:13Z</dcterms:modified>
</cp:coreProperties>
</file>