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/>
    <p:restoredTop sz="94664"/>
  </p:normalViewPr>
  <p:slideViewPr>
    <p:cSldViewPr>
      <p:cViewPr varScale="1">
        <p:scale>
          <a:sx n="90" d="100"/>
          <a:sy n="90" d="100"/>
        </p:scale>
        <p:origin x="109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D2F361D-5BFA-4A72-92FE-FE1CF87C7C7D}" type="datetimeFigureOut">
              <a:rPr lang="en-US" smtClean="0"/>
              <a:pPr/>
              <a:t>3/29/18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6423D7-82B5-4546-B0E8-FCFC1444F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361D-5BFA-4A72-92FE-FE1CF87C7C7D}" type="datetimeFigureOut">
              <a:rPr lang="en-US" smtClean="0"/>
              <a:pPr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23D7-82B5-4546-B0E8-FCFC1444F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D2F361D-5BFA-4A72-92FE-FE1CF87C7C7D}" type="datetimeFigureOut">
              <a:rPr lang="en-US" smtClean="0"/>
              <a:pPr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A6423D7-82B5-4546-B0E8-FCFC1444F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361D-5BFA-4A72-92FE-FE1CF87C7C7D}" type="datetimeFigureOut">
              <a:rPr lang="en-US" smtClean="0"/>
              <a:pPr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6423D7-82B5-4546-B0E8-FCFC1444FD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361D-5BFA-4A72-92FE-FE1CF87C7C7D}" type="datetimeFigureOut">
              <a:rPr lang="en-US" smtClean="0"/>
              <a:pPr/>
              <a:t>3/29/18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A6423D7-82B5-4546-B0E8-FCFC1444FD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D2F361D-5BFA-4A72-92FE-FE1CF87C7C7D}" type="datetimeFigureOut">
              <a:rPr lang="en-US" smtClean="0"/>
              <a:pPr/>
              <a:t>3/29/18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A6423D7-82B5-4546-B0E8-FCFC1444FD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D2F361D-5BFA-4A72-92FE-FE1CF87C7C7D}" type="datetimeFigureOut">
              <a:rPr lang="en-US" smtClean="0"/>
              <a:pPr/>
              <a:t>3/29/18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A6423D7-82B5-4546-B0E8-FCFC1444FD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361D-5BFA-4A72-92FE-FE1CF87C7C7D}" type="datetimeFigureOut">
              <a:rPr lang="en-US" smtClean="0"/>
              <a:pPr/>
              <a:t>3/29/18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6423D7-82B5-4546-B0E8-FCFC1444F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361D-5BFA-4A72-92FE-FE1CF87C7C7D}" type="datetimeFigureOut">
              <a:rPr lang="en-US" smtClean="0"/>
              <a:pPr/>
              <a:t>3/29/18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6423D7-82B5-4546-B0E8-FCFC1444F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361D-5BFA-4A72-92FE-FE1CF87C7C7D}" type="datetimeFigureOut">
              <a:rPr lang="en-US" smtClean="0"/>
              <a:pPr/>
              <a:t>3/29/18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6423D7-82B5-4546-B0E8-FCFC1444FD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D2F361D-5BFA-4A72-92FE-FE1CF87C7C7D}" type="datetimeFigureOut">
              <a:rPr lang="en-US" smtClean="0"/>
              <a:pPr/>
              <a:t>3/29/18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A6423D7-82B5-4546-B0E8-FCFC1444FD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D2F361D-5BFA-4A72-92FE-FE1CF87C7C7D}" type="datetimeFigureOut">
              <a:rPr lang="en-US" smtClean="0"/>
              <a:pPr/>
              <a:t>3/29/18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A6423D7-82B5-4546-B0E8-FCFC1444F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The Illustrated Man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“The Highway”, “The Last Night of the World”, and “The City”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You have 5-7 minutes to write about the following prompt: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Describe how you would want to spend the night if you knew the world would end that night.  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smtClean="0"/>
              <a:t>	Make </a:t>
            </a:r>
            <a:r>
              <a:rPr lang="en-US" sz="2800" dirty="0" smtClean="0"/>
              <a:t>sure this is school appropriate.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Do we all feel fine?</a:t>
            </a: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267200"/>
          </a:xfrm>
        </p:spPr>
        <p:txBody>
          <a:bodyPr/>
          <a:lstStyle/>
          <a:p>
            <a:r>
              <a:rPr lang="en-US" dirty="0" smtClean="0"/>
              <a:t>“The Highway”</a:t>
            </a:r>
          </a:p>
          <a:p>
            <a:pPr lvl="1"/>
            <a:r>
              <a:rPr lang="en-US" dirty="0" smtClean="0"/>
              <a:t>Those driving North</a:t>
            </a:r>
          </a:p>
          <a:p>
            <a:pPr lvl="1"/>
            <a:r>
              <a:rPr lang="en-US" dirty="0" smtClean="0"/>
              <a:t>Hernando</a:t>
            </a:r>
          </a:p>
          <a:p>
            <a:r>
              <a:rPr lang="en-US" dirty="0" smtClean="0"/>
              <a:t>“The Last Night of the World”</a:t>
            </a:r>
          </a:p>
          <a:p>
            <a:pPr lvl="1"/>
            <a:r>
              <a:rPr lang="en-US" dirty="0" smtClean="0"/>
              <a:t>Narrator</a:t>
            </a:r>
          </a:p>
          <a:p>
            <a:pPr lvl="1"/>
            <a:r>
              <a:rPr lang="en-US" dirty="0" smtClean="0"/>
              <a:t>Narrator’s Wife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4343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Create a chart </a:t>
            </a:r>
            <a:r>
              <a:rPr lang="en-US" dirty="0" smtClean="0"/>
              <a:t>comparing </a:t>
            </a:r>
            <a:r>
              <a:rPr lang="en-US" dirty="0" smtClean="0"/>
              <a:t>and contrasting these characters (or character types) and their thoughts at the end of the world</a:t>
            </a:r>
          </a:p>
          <a:p>
            <a:pPr lvl="1"/>
            <a:r>
              <a:rPr lang="en-US" dirty="0" smtClean="0"/>
              <a:t>Use properly cited quotes as your evidence</a:t>
            </a:r>
          </a:p>
          <a:p>
            <a:pPr lvl="1"/>
            <a:r>
              <a:rPr lang="en-US" dirty="0" smtClean="0"/>
              <a:t>Think about:</a:t>
            </a:r>
          </a:p>
          <a:p>
            <a:pPr lvl="2"/>
            <a:r>
              <a:rPr lang="en-US" dirty="0" smtClean="0"/>
              <a:t>Realizations</a:t>
            </a:r>
          </a:p>
          <a:p>
            <a:pPr lvl="2"/>
            <a:r>
              <a:rPr lang="en-US" dirty="0" smtClean="0"/>
              <a:t>Actions</a:t>
            </a:r>
          </a:p>
          <a:p>
            <a:pPr lvl="2"/>
            <a:r>
              <a:rPr lang="en-US" dirty="0" smtClean="0"/>
              <a:t>Fears/Worries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To which of these characters do you think you most closely relate?</a:t>
            </a:r>
          </a:p>
          <a:p>
            <a:r>
              <a:rPr lang="en-US" dirty="0" smtClean="0"/>
              <a:t>Which character would you hope to be like in this situation?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Our Characters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Your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City”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676400"/>
          </a:xfrm>
        </p:spPr>
        <p:txBody>
          <a:bodyPr/>
          <a:lstStyle/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smtClean="0"/>
              <a:t>Prepare a presentation for a theme found within “The City”</a:t>
            </a:r>
          </a:p>
          <a:p>
            <a:pPr marL="742950" lvl="1" indent="-285750" defTabSz="45720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100" dirty="0" err="1" smtClean="0"/>
              <a:t>Hierarchized</a:t>
            </a:r>
            <a:r>
              <a:rPr lang="en-US" sz="2100" dirty="0" smtClean="0"/>
              <a:t> Binary – a group of two within which there is definite control or power</a:t>
            </a:r>
            <a:endParaRPr lang="en-US" sz="2100" dirty="0" smtClean="0">
              <a:solidFill>
                <a:srgbClr val="000000"/>
              </a:solidFill>
              <a:ea typeface="ＭＳ Ｐゴシック" charset="-128"/>
            </a:endParaRP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smtClean="0"/>
              <a:t>You will need </a:t>
            </a:r>
            <a:r>
              <a:rPr lang="en-US" sz="2400" u="sng" dirty="0" smtClean="0"/>
              <a:t>one quote</a:t>
            </a:r>
            <a:r>
              <a:rPr lang="en-US" sz="2400" dirty="0" smtClean="0"/>
              <a:t>, </a:t>
            </a:r>
            <a:r>
              <a:rPr lang="en-US" sz="2400" u="sng" dirty="0" smtClean="0"/>
              <a:t>two-three examples</a:t>
            </a:r>
            <a:r>
              <a:rPr lang="en-US" sz="2400" dirty="0" smtClean="0"/>
              <a:t> from the book, and </a:t>
            </a:r>
            <a:r>
              <a:rPr lang="en-US" sz="2400" u="sng" dirty="0" smtClean="0"/>
              <a:t>a reason why this relates to us now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  <p:graphicFrame>
        <p:nvGraphicFramePr>
          <p:cNvPr id="6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991648"/>
              </p:ext>
            </p:extLst>
          </p:nvPr>
        </p:nvGraphicFramePr>
        <p:xfrm>
          <a:off x="1038225" y="3276600"/>
          <a:ext cx="7067550" cy="3200400"/>
        </p:xfrm>
        <a:graphic>
          <a:graphicData uri="http://schemas.openxmlformats.org/drawingml/2006/table">
            <a:tbl>
              <a:tblPr/>
              <a:tblGrid>
                <a:gridCol w="706755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Group 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:  Patience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Group 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:  Revenge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Group 3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:  Desire over Reason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Group 4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:  Power and Influence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Group 5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:  Memory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Group 6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:  Death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Group 7:  Advanced Technology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Group 8:  Pleasure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0" y="6461125"/>
            <a:ext cx="9144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457200"/>
            <a:r>
              <a:rPr lang="en-US" sz="1500" dirty="0" smtClean="0">
                <a:latin typeface="Calibri" charset="0"/>
                <a:ea typeface="ＭＳ Ｐゴシック" charset="-128"/>
                <a:cs typeface="ＭＳ Ｐゴシック" charset="-128"/>
              </a:rPr>
              <a:t>Fun Fact:  It would be good for you to take notes over ALL of the group presentations.</a:t>
            </a:r>
            <a:endParaRPr lang="en-US" sz="1500" dirty="0"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Read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“Marionettes, Inc.”</a:t>
            </a:r>
          </a:p>
          <a:p>
            <a:pPr lvl="1"/>
            <a:r>
              <a:rPr lang="en-US" dirty="0" smtClean="0"/>
              <a:t>“Zero Hour”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151</TotalTime>
  <Words>243</Words>
  <Application>Microsoft Macintosh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Calibri</vt:lpstr>
      <vt:lpstr>ＭＳ Ｐゴシック</vt:lpstr>
      <vt:lpstr>Tw Cen MT</vt:lpstr>
      <vt:lpstr>Wingdings</vt:lpstr>
      <vt:lpstr>Wingdings 2</vt:lpstr>
      <vt:lpstr>Arial</vt:lpstr>
      <vt:lpstr>Median</vt:lpstr>
      <vt:lpstr>The Illustrated Man</vt:lpstr>
      <vt:lpstr>Quick Write</vt:lpstr>
      <vt:lpstr>Do we all feel fine?</vt:lpstr>
      <vt:lpstr>“The City”</vt:lpstr>
      <vt:lpstr>Homework</vt:lpstr>
    </vt:vector>
  </TitlesOfParts>
  <Company>Omaha Public Schools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Illustrated Man</dc:title>
  <dc:creator>egathmd108</dc:creator>
  <cp:lastModifiedBy>Daniel Gathman</cp:lastModifiedBy>
  <cp:revision>23</cp:revision>
  <dcterms:created xsi:type="dcterms:W3CDTF">2014-01-13T15:54:14Z</dcterms:created>
  <dcterms:modified xsi:type="dcterms:W3CDTF">2018-03-29T16:33:43Z</dcterms:modified>
</cp:coreProperties>
</file>