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6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41610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Great Gatsby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5: Gatsby’s Sendoff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689021" y="4411912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to Make an Accident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"'They'll keep out of my way,' she insisted. 'It takes two to make an accident'" (Fitzgerald 58).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80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"Well I met another bad driver, didn't I? I mean it was careless of me to make such a wrong guess. I thought you were rather an honest, straightforward person" (177).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75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made each of our characters a 'bad driver'?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Middle West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"That's my Middle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West—not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wheat or the prairies...but the thrilling returning trains of my youth...I am part of that, a little solemn with the feel of those long winters" (176).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Middle West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/>
              <a:t>T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hink about what the Midwest means to you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images, relationships, and/or characteristics resonant most with you?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you have an idea, write one descriptive paragraph relating your Midwest</a:t>
            </a:r>
          </a:p>
          <a:p>
            <a:pPr marR="0" lvl="1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with "That's my Middle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West—"</a:t>
            </a: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2" algn="l" rtl="0">
              <a:spcBef>
                <a:spcPts val="640"/>
              </a:spcBef>
              <a:buClr>
                <a:schemeClr val="dk1"/>
              </a:buClr>
              <a:buFont typeface="Arial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will be turned in and combined for you to create a diverse look at the Midwest.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Consequences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"Tom and Daisy--they smashed up things and creatures and then retreated back into their money or their vast carelessness...and let other people clean up the mess they made" (179).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were they able to do this?</a:t>
            </a:r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certain people do the same today?  Why/How?</a:t>
            </a:r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you think they realized how much their actions hurt others?  If yes, did they care?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End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"Gatsby be</a:t>
            </a:r>
            <a:r>
              <a:rPr lang="en-US"/>
              <a:t>lieved in the green light, the orgastic future that year by year recedes before us...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we beat on, boats against the current, borne back ceaselessly into the past" (180).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Your Message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Gertrude Stein believed </a:t>
            </a:r>
            <a:r>
              <a:rPr lang="en-US" i="1"/>
              <a:t>The Great Gatsby</a:t>
            </a:r>
            <a:r>
              <a:rPr lang="en-US"/>
              <a:t> to be the novel of a lost generation, representing its hopes and dreams.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What do you believe would be part of your generation’s message?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What story of recent years do you believe represents your generation most closely?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Test Review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-US" sz="3000"/>
              <a:t>Major Plot Points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-US" sz="3000"/>
              <a:t>Symbols and Themes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-US" sz="3000"/>
              <a:t>Characters and Characterization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-US" sz="3000"/>
              <a:t>Gatsby’s Dream</a:t>
            </a:r>
          </a:p>
          <a:p>
            <a:pPr marL="0" lvl="0" indent="0" rtl="0">
              <a:spcBef>
                <a:spcPts val="0"/>
              </a:spcBef>
              <a:buNone/>
            </a:pPr>
            <a:endParaRPr sz="3000"/>
          </a:p>
          <a:p>
            <a:pPr marL="457200" lvl="0" indent="-419100">
              <a:spcBef>
                <a:spcPts val="0"/>
              </a:spcBef>
              <a:buSzPct val="100000"/>
            </a:pPr>
            <a:r>
              <a:rPr lang="en-US" sz="3000"/>
              <a:t>In an era of new technology, new opportunity, and artistic expansion, does Fitzgerald’s novel comment on American morality and idealism? Is </a:t>
            </a:r>
            <a:r>
              <a:rPr lang="en-US" sz="3000" i="1"/>
              <a:t>The Great Gatsby </a:t>
            </a:r>
            <a:r>
              <a:rPr lang="en-US" sz="3000"/>
              <a:t>a satire or critique of American life?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Macintosh PowerPoint</Application>
  <PresentationFormat>On-screen Show (4:3)</PresentationFormat>
  <Paragraphs>38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Great Gatsby</vt:lpstr>
      <vt:lpstr>Two to Make an Accident</vt:lpstr>
      <vt:lpstr>The Middle West</vt:lpstr>
      <vt:lpstr>My Middle West</vt:lpstr>
      <vt:lpstr>Consequences</vt:lpstr>
      <vt:lpstr>The End</vt:lpstr>
      <vt:lpstr>Your Message</vt:lpstr>
      <vt:lpstr>Test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Gatsby</dc:title>
  <cp:lastModifiedBy>OPS Staff</cp:lastModifiedBy>
  <cp:revision>1</cp:revision>
  <dcterms:modified xsi:type="dcterms:W3CDTF">2016-01-25T20:27:20Z</dcterms:modified>
</cp:coreProperties>
</file>