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6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E97-F609-8F4C-BDEB-29438321F75A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6D18-9AB7-6942-ACA0-2D34AE72D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9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Great Gatsby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Day 4: A Timeline to Disaster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</a:t>
            </a:r>
            <a:r>
              <a:rPr lang="en-US" dirty="0" err="1" smtClean="0"/>
              <a:t>Trimalchio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“Only gradually did I become aware that the automobiles which turned expectantly into his drive stayed for just a minute and then drove sulkily away” (Fitzgerald 113).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think Daisy is the only reason the parties stopped, or do you think Gatsby had other reasons as well?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4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Many Faces of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is married to Daisy</a:t>
            </a:r>
          </a:p>
          <a:p>
            <a:r>
              <a:rPr lang="en-US" dirty="0" smtClean="0"/>
              <a:t>Tom is with Myrtle</a:t>
            </a:r>
          </a:p>
          <a:p>
            <a:r>
              <a:rPr lang="en-US" dirty="0" smtClean="0"/>
              <a:t>Tom loves Daisy</a:t>
            </a:r>
          </a:p>
          <a:p>
            <a:r>
              <a:rPr lang="en-US" dirty="0" smtClean="0"/>
              <a:t>Tom loves  Myrtle</a:t>
            </a:r>
          </a:p>
          <a:p>
            <a:endParaRPr lang="en-US" dirty="0"/>
          </a:p>
          <a:p>
            <a:r>
              <a:rPr lang="en-US" dirty="0" smtClean="0"/>
              <a:t>What does Tom really want?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5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 </a:t>
            </a:r>
            <a:r>
              <a:rPr lang="en-US" dirty="0" err="1" smtClean="0"/>
              <a:t>Carraway’s</a:t>
            </a:r>
            <a:r>
              <a:rPr lang="en-US" dirty="0" smtClean="0"/>
              <a:t> Friendship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83" y="1600200"/>
            <a:ext cx="859043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“I’d be damned if I’d go in; I’d had enough of all of them for one day, and suddenly that included Jordan too” (142).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disliked him so much by this time that I didn’t find it necessary to tell him he was wrong” (143).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is Nick different than the others?</a:t>
            </a:r>
          </a:p>
        </p:txBody>
      </p:sp>
    </p:spTree>
    <p:extLst>
      <p:ext uri="{BB962C8B-B14F-4D97-AF65-F5344CB8AC3E}">
        <p14:creationId xmlns:p14="http://schemas.microsoft.com/office/powerpoint/2010/main" val="3479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8" y="1600200"/>
            <a:ext cx="846018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“‘What’ll we do with ourselves this </a:t>
            </a:r>
            <a:r>
              <a:rPr lang="en-US" dirty="0" err="1" smtClean="0"/>
              <a:t>afternooon</a:t>
            </a:r>
            <a:r>
              <a:rPr lang="en-US" dirty="0" smtClean="0"/>
              <a:t>… and the day after that, and the next thirty years?’” (118).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 you think each of the main characters would most like to spend the next 30 years?</a:t>
            </a:r>
          </a:p>
          <a:p>
            <a:pPr lvl="1"/>
            <a:r>
              <a:rPr lang="en-US" dirty="0" smtClean="0"/>
              <a:t>Gatsby, Daisy, Nick, Jordan, Tom</a:t>
            </a:r>
          </a:p>
          <a:p>
            <a:pPr lvl="1"/>
            <a:r>
              <a:rPr lang="en-US" dirty="0" smtClean="0"/>
              <a:t>What will help or stop them from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5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“They weren’t happy…and yet they weren’t unhappy either. There was an unmistakable air of natural intimacy about the picture” (145).</a:t>
            </a:r>
          </a:p>
          <a:p>
            <a:endParaRPr lang="en-US" dirty="0"/>
          </a:p>
          <a:p>
            <a:r>
              <a:rPr lang="en-US" dirty="0" smtClean="0"/>
              <a:t>Why is Daisy home with Tom and not with Gatsby?</a:t>
            </a:r>
          </a:p>
          <a:p>
            <a:r>
              <a:rPr lang="en-US" dirty="0"/>
              <a:t>What might this foreshadow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When it comes down to it, who do you pick, Gatsby or Tom?</a:t>
            </a:r>
          </a:p>
        </p:txBody>
      </p:sp>
    </p:spTree>
    <p:extLst>
      <p:ext uri="{BB962C8B-B14F-4D97-AF65-F5344CB8AC3E}">
        <p14:creationId xmlns:p14="http://schemas.microsoft.com/office/powerpoint/2010/main" val="389624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to Disaster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your map, label 5 different places and 10 important events from </a:t>
            </a:r>
            <a:r>
              <a:rPr lang="en-US" i="1" dirty="0" smtClean="0"/>
              <a:t>The Great Gatsby</a:t>
            </a:r>
            <a:r>
              <a:rPr lang="en-US" dirty="0" smtClean="0"/>
              <a:t> that helped lead the characters to the tragedy of chapter 7.</a:t>
            </a:r>
          </a:p>
          <a:p>
            <a:endParaRPr lang="en-US" dirty="0"/>
          </a:p>
          <a:p>
            <a:r>
              <a:rPr lang="en-US" dirty="0" smtClean="0"/>
              <a:t>Use pictures/symbols to chart the plot points on the map while writing out your explanation of the event’s importance (providing properly cited evidence/quotes) on a separate 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5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359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Great Gatsby</vt:lpstr>
      <vt:lpstr>The End of Trimalchio</vt:lpstr>
      <vt:lpstr>The Many Faces of Tom</vt:lpstr>
      <vt:lpstr>Nick Carraway’s Friendship</vt:lpstr>
      <vt:lpstr>Filling Time</vt:lpstr>
      <vt:lpstr>Reconciliation?</vt:lpstr>
      <vt:lpstr>Timeline to Disaster Map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</dc:title>
  <dc:creator>OPS Staff</dc:creator>
  <cp:lastModifiedBy>OPS Staff</cp:lastModifiedBy>
  <cp:revision>9</cp:revision>
  <dcterms:created xsi:type="dcterms:W3CDTF">2016-01-19T16:39:48Z</dcterms:created>
  <dcterms:modified xsi:type="dcterms:W3CDTF">2016-01-20T21:00:41Z</dcterms:modified>
</cp:coreProperties>
</file>