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6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13CC-A4D2-1D4C-93F9-DDDCFB960C8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6CF5-D8A2-3B49-AF6B-416211BC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8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13CC-A4D2-1D4C-93F9-DDDCFB960C8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6CF5-D8A2-3B49-AF6B-416211BC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6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13CC-A4D2-1D4C-93F9-DDDCFB960C8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6CF5-D8A2-3B49-AF6B-416211BC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13CC-A4D2-1D4C-93F9-DDDCFB960C8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6CF5-D8A2-3B49-AF6B-416211BC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13CC-A4D2-1D4C-93F9-DDDCFB960C8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6CF5-D8A2-3B49-AF6B-416211BC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9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13CC-A4D2-1D4C-93F9-DDDCFB960C8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6CF5-D8A2-3B49-AF6B-416211BC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7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13CC-A4D2-1D4C-93F9-DDDCFB960C8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6CF5-D8A2-3B49-AF6B-416211BC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9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13CC-A4D2-1D4C-93F9-DDDCFB960C8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6CF5-D8A2-3B49-AF6B-416211BC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6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13CC-A4D2-1D4C-93F9-DDDCFB960C8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6CF5-D8A2-3B49-AF6B-416211BC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2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13CC-A4D2-1D4C-93F9-DDDCFB960C8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6CF5-D8A2-3B49-AF6B-416211BC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5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13CC-A4D2-1D4C-93F9-DDDCFB960C8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6CF5-D8A2-3B49-AF6B-416211BC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0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713CC-A4D2-1D4C-93F9-DDDCFB960C8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46CF5-D8A2-3B49-AF6B-416211BC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5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The Great Gatsby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1930" y="3886200"/>
            <a:ext cx="730014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Day 2: Getting to Know Gatsby and Jordan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65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Gatsby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“He smiled understandingly…It was one of those rare smiles with a quality of eternal reassurance in it” (48).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“I could see nothing sinister about him…for it seemed to me that he grew more correct as the fraternal hilarity increased” (50).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16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Jordan Baker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“She was incurably dishonest…for a moment I thought I loved her. But I am slow-thinking and full of interior rules that act as brakes on my desires” (58).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“Her wan, scornful mouth smiled, and so I drew her up again closed, this time to my face” (80).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1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Gatsby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“‘Then came the war, old sport. It was a great relief, and I tried very hard to die, but I seemed to bear an enchanted life’” (66).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“[H]e says he’s read a Chicago paper for years just on the chance of catching a glimpse of Daisy’s name” (79).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07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Literal Figurative Scavenger Hunt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696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With your pod, search a chapter we have read thus far for 3 examples of figurative language</a:t>
            </a:r>
          </a:p>
          <a:p>
            <a:endParaRPr lang="en-US" dirty="0" smtClean="0"/>
          </a:p>
          <a:p>
            <a:r>
              <a:rPr lang="en-US" dirty="0" smtClean="0"/>
              <a:t>Make note of the different uses of figurative language and why Fitzgerald used them within his novel – include quotes with page numbers</a:t>
            </a:r>
          </a:p>
          <a:p>
            <a:endParaRPr lang="en-US" dirty="0"/>
          </a:p>
          <a:p>
            <a:r>
              <a:rPr lang="en-US" dirty="0" smtClean="0"/>
              <a:t>Imagery – t</a:t>
            </a:r>
            <a:r>
              <a:rPr lang="en-US" dirty="0"/>
              <a:t>he representation through language of sensory experience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/>
              <a:t>Metaphor – a </a:t>
            </a:r>
            <a:r>
              <a:rPr lang="en-US" dirty="0"/>
              <a:t>comparison between unlike things without a comparative word such as </a:t>
            </a:r>
            <a:r>
              <a:rPr lang="en-US" i="1" dirty="0"/>
              <a:t>like </a:t>
            </a:r>
            <a:r>
              <a:rPr lang="en-US" dirty="0"/>
              <a:t>or </a:t>
            </a:r>
            <a:r>
              <a:rPr lang="en-US" i="1" dirty="0"/>
              <a:t>as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/>
              <a:t>Simile – a metaphor that uses </a:t>
            </a:r>
            <a:r>
              <a:rPr lang="en-US" i="1" dirty="0" smtClean="0"/>
              <a:t>like </a:t>
            </a:r>
            <a:r>
              <a:rPr lang="en-US" dirty="0" smtClean="0"/>
              <a:t>or </a:t>
            </a:r>
            <a:r>
              <a:rPr lang="en-US" i="1" dirty="0" smtClean="0"/>
              <a:t>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336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Illustrating Figurative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521" y="1600200"/>
            <a:ext cx="8504958" cy="4525963"/>
          </a:xfrm>
        </p:spPr>
        <p:txBody>
          <a:bodyPr/>
          <a:lstStyle/>
          <a:p>
            <a:r>
              <a:rPr lang="en-US" dirty="0" smtClean="0"/>
              <a:t>Create a poster illustrating one of the examples of figurative language your pod found</a:t>
            </a:r>
          </a:p>
          <a:p>
            <a:endParaRPr lang="en-US" dirty="0"/>
          </a:p>
          <a:p>
            <a:r>
              <a:rPr lang="en-US" dirty="0" smtClean="0"/>
              <a:t>Include a properly cited quote on the poster</a:t>
            </a:r>
          </a:p>
          <a:p>
            <a:endParaRPr lang="en-US" dirty="0"/>
          </a:p>
          <a:p>
            <a:r>
              <a:rPr lang="en-US" dirty="0" smtClean="0"/>
              <a:t>T</a:t>
            </a:r>
            <a:r>
              <a:rPr lang="en-US" dirty="0" smtClean="0"/>
              <a:t>he notes created and poster will be turned in separately to earn credit for the day</a:t>
            </a:r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428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323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Great Gatsby</vt:lpstr>
      <vt:lpstr>Gatsby</vt:lpstr>
      <vt:lpstr>Jordan Baker</vt:lpstr>
      <vt:lpstr>Gatsby</vt:lpstr>
      <vt:lpstr>A Literal Figurative Scavenger Hunt</vt:lpstr>
      <vt:lpstr>Illustrating Figurative Language</vt:lpstr>
    </vt:vector>
  </TitlesOfParts>
  <Company>OPS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Gatsby</dc:title>
  <dc:creator>OPS Staff</dc:creator>
  <cp:lastModifiedBy>OPS Staff</cp:lastModifiedBy>
  <cp:revision>3</cp:revision>
  <dcterms:created xsi:type="dcterms:W3CDTF">2016-01-13T20:35:38Z</dcterms:created>
  <dcterms:modified xsi:type="dcterms:W3CDTF">2016-01-13T21:29:45Z</dcterms:modified>
</cp:coreProperties>
</file>