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92F2-15FF-2740-AC99-8757B9308A7F}" type="datetimeFigureOut">
              <a:rPr lang="en-US" smtClean="0"/>
              <a:t>8/31/15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FFB5-D79B-C947-BCB6-4B64891FE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6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92F2-15FF-2740-AC99-8757B9308A7F}" type="datetimeFigureOut">
              <a:rPr lang="en-US" smtClean="0"/>
              <a:t>8/31/15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FFB5-D79B-C947-BCB6-4B64891FE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0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92F2-15FF-2740-AC99-8757B9308A7F}" type="datetimeFigureOut">
              <a:rPr lang="en-US" smtClean="0"/>
              <a:t>8/31/15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FFB5-D79B-C947-BCB6-4B64891FE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3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92F2-15FF-2740-AC99-8757B9308A7F}" type="datetimeFigureOut">
              <a:rPr lang="en-US" smtClean="0"/>
              <a:t>8/31/15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FFB5-D79B-C947-BCB6-4B64891FE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8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92F2-15FF-2740-AC99-8757B9308A7F}" type="datetimeFigureOut">
              <a:rPr lang="en-US" smtClean="0"/>
              <a:t>8/31/15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FFB5-D79B-C947-BCB6-4B64891FE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1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92F2-15FF-2740-AC99-8757B9308A7F}" type="datetimeFigureOut">
              <a:rPr lang="en-US" smtClean="0"/>
              <a:t>8/31/15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FFB5-D79B-C947-BCB6-4B64891FE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4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92F2-15FF-2740-AC99-8757B9308A7F}" type="datetimeFigureOut">
              <a:rPr lang="en-US" smtClean="0"/>
              <a:t>8/31/15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FFB5-D79B-C947-BCB6-4B64891FE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6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92F2-15FF-2740-AC99-8757B9308A7F}" type="datetimeFigureOut">
              <a:rPr lang="en-US" smtClean="0"/>
              <a:t>8/31/15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FFB5-D79B-C947-BCB6-4B64891FE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92F2-15FF-2740-AC99-8757B9308A7F}" type="datetimeFigureOut">
              <a:rPr lang="en-US" smtClean="0"/>
              <a:t>8/31/15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FFB5-D79B-C947-BCB6-4B64891FE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7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92F2-15FF-2740-AC99-8757B9308A7F}" type="datetimeFigureOut">
              <a:rPr lang="en-US" smtClean="0"/>
              <a:t>8/31/15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FFB5-D79B-C947-BCB6-4B64891FE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90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92F2-15FF-2740-AC99-8757B9308A7F}" type="datetimeFigureOut">
              <a:rPr lang="en-US" smtClean="0"/>
              <a:t>8/31/15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FFB5-D79B-C947-BCB6-4B64891FE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5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C92F2-15FF-2740-AC99-8757B9308A7F}" type="datetimeFigureOut">
              <a:rPr lang="en-US" smtClean="0"/>
              <a:t>8/31/15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1FFB5-D79B-C947-BCB6-4B64891FE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2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sa1iS1MqUy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Sophomore Year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The Freedom </a:t>
            </a:r>
            <a:r>
              <a:rPr lang="en-US" i="1" smtClean="0"/>
              <a:t>Writers Diary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142719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“‘Don’t let the actions of a few determine the way you feel about an entire group. Remember not </a:t>
            </a:r>
            <a:r>
              <a:rPr lang="en-US" i="1" dirty="0" smtClean="0"/>
              <a:t>all</a:t>
            </a:r>
            <a:r>
              <a:rPr lang="en-US" dirty="0" smtClean="0"/>
              <a:t> Germans were Nazis’” (48)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time remains, create.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in </a:t>
            </a:r>
            <a:r>
              <a:rPr lang="en-US" i="1" dirty="0" smtClean="0"/>
              <a:t>FWD </a:t>
            </a:r>
            <a:r>
              <a:rPr lang="en-US" dirty="0" smtClean="0"/>
              <a:t>Vocabulary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100" dirty="0" smtClean="0"/>
              <a:t>Get ready to watch a </a:t>
            </a:r>
            <a:r>
              <a:rPr lang="en-US" sz="3100" dirty="0" smtClean="0">
                <a:hlinkClick r:id="rId2"/>
              </a:rPr>
              <a:t>video</a:t>
            </a:r>
            <a:r>
              <a:rPr lang="en-US" sz="3100" dirty="0" smtClean="0"/>
              <a:t>.  Prep your emotions.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8203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686800" cy="8411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Rap and Poetry Jigsaw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267385" y="1334781"/>
            <a:ext cx="2228507" cy="5250773"/>
          </a:xfrm>
        </p:spPr>
        <p:txBody>
          <a:bodyPr>
            <a:noAutofit/>
          </a:bodyPr>
          <a:lstStyle/>
          <a:p>
            <a:pPr algn="ctr"/>
            <a:r>
              <a:rPr lang="en-US" sz="2800" u="sng" dirty="0" smtClean="0">
                <a:solidFill>
                  <a:schemeClr val="tx1"/>
                </a:solidFill>
              </a:rPr>
              <a:t>Directions</a:t>
            </a:r>
          </a:p>
          <a:p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Each </a:t>
            </a:r>
            <a:r>
              <a:rPr lang="en-US" sz="2200" dirty="0" smtClean="0">
                <a:solidFill>
                  <a:schemeClr val="tx1"/>
                </a:solidFill>
              </a:rPr>
              <a:t>group will be assigned a supplementary reading with which to </a:t>
            </a:r>
            <a:r>
              <a:rPr lang="en-US" sz="2200" dirty="0" smtClean="0">
                <a:solidFill>
                  <a:schemeClr val="tx1"/>
                </a:solidFill>
              </a:rPr>
              <a:t>work</a:t>
            </a:r>
          </a:p>
          <a:p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Group members will have individuals jobs related to their reading and </a:t>
            </a:r>
            <a:r>
              <a:rPr lang="en-US" sz="2200" i="1" dirty="0" smtClean="0">
                <a:solidFill>
                  <a:schemeClr val="tx1"/>
                </a:solidFill>
              </a:rPr>
              <a:t>FWD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2696128" y="1245646"/>
            <a:ext cx="6200563" cy="5250773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dirty="0" smtClean="0"/>
              <a:t>Jobs:</a:t>
            </a:r>
          </a:p>
          <a:p>
            <a:r>
              <a:rPr lang="en-US" dirty="0" smtClean="0"/>
              <a:t>Analyzer</a:t>
            </a:r>
            <a:endParaRPr lang="en-US" dirty="0" smtClean="0"/>
          </a:p>
          <a:p>
            <a:pPr lvl="1"/>
            <a:r>
              <a:rPr lang="en-US" dirty="0" smtClean="0"/>
              <a:t>Analyzes the meaning of the topic</a:t>
            </a:r>
          </a:p>
          <a:p>
            <a:pPr lvl="1"/>
            <a:r>
              <a:rPr lang="en-US" dirty="0" smtClean="0"/>
              <a:t>Develops 3-5 questions from the initial group discussion</a:t>
            </a:r>
          </a:p>
          <a:p>
            <a:r>
              <a:rPr lang="en-US" dirty="0" smtClean="0"/>
              <a:t>Connector </a:t>
            </a:r>
          </a:p>
          <a:p>
            <a:pPr lvl="1"/>
            <a:r>
              <a:rPr lang="en-US" dirty="0" smtClean="0"/>
              <a:t>Compares the ideas of the reading/book to the world today</a:t>
            </a:r>
          </a:p>
          <a:p>
            <a:pPr lvl="1"/>
            <a:r>
              <a:rPr lang="en-US" dirty="0" smtClean="0"/>
              <a:t>Create a T-chart to demonstrate understanding (minimum 3 ideas per column)</a:t>
            </a:r>
          </a:p>
          <a:p>
            <a:r>
              <a:rPr lang="en-US" dirty="0" smtClean="0"/>
              <a:t>Conflict Identifier </a:t>
            </a:r>
            <a:endParaRPr lang="en-US" dirty="0"/>
          </a:p>
          <a:p>
            <a:pPr lvl="1"/>
            <a:r>
              <a:rPr lang="en-US" dirty="0" smtClean="0"/>
              <a:t>Identifies </a:t>
            </a:r>
            <a:r>
              <a:rPr lang="en-US" dirty="0" smtClean="0"/>
              <a:t>3 conflicts with the reading/book</a:t>
            </a:r>
          </a:p>
          <a:p>
            <a:pPr lvl="1"/>
            <a:r>
              <a:rPr lang="en-US" dirty="0" smtClean="0"/>
              <a:t>Label each conflict (man vs. man, man vs. nature, man vs. self, man vs. society) and explain why it is labeled so</a:t>
            </a:r>
          </a:p>
          <a:p>
            <a:r>
              <a:rPr lang="en-US" dirty="0" smtClean="0"/>
              <a:t>Artist</a:t>
            </a:r>
            <a:endParaRPr lang="en-US" dirty="0" smtClean="0"/>
          </a:p>
          <a:p>
            <a:pPr lvl="1"/>
            <a:r>
              <a:rPr lang="en-US" dirty="0" smtClean="0"/>
              <a:t>Create a visual of a main concept of the topic</a:t>
            </a:r>
          </a:p>
          <a:p>
            <a:pPr lvl="1"/>
            <a:r>
              <a:rPr lang="en-US" dirty="0" smtClean="0"/>
              <a:t>Artwork must be original</a:t>
            </a:r>
          </a:p>
          <a:p>
            <a:r>
              <a:rPr lang="en-US" dirty="0" smtClean="0"/>
              <a:t>Letter Writer</a:t>
            </a:r>
          </a:p>
          <a:p>
            <a:pPr lvl="1"/>
            <a:r>
              <a:rPr lang="en-US" dirty="0" smtClean="0"/>
              <a:t>Write a letter between 2 of the characters in the book relating the themes of the book and </a:t>
            </a:r>
            <a:r>
              <a:rPr lang="en-US" dirty="0" smtClean="0"/>
              <a:t>reading</a:t>
            </a:r>
          </a:p>
          <a:p>
            <a:r>
              <a:rPr lang="en-US" dirty="0" smtClean="0"/>
              <a:t>Creator</a:t>
            </a:r>
          </a:p>
          <a:p>
            <a:pPr lvl="1"/>
            <a:r>
              <a:rPr lang="en-US" dirty="0" smtClean="0"/>
              <a:t>Create, create, create, something.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708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You have the rest of the block to read.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There is a quiz over all of Junior Year next block.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802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245</Words>
  <Application>Microsoft Macintosh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Sophomore Year</vt:lpstr>
      <vt:lpstr>Journal</vt:lpstr>
      <vt:lpstr>Turn in FWD Vocabulary 2</vt:lpstr>
      <vt:lpstr>Rap and Poetry Jigsaw</vt:lpstr>
      <vt:lpstr>SSR</vt:lpstr>
    </vt:vector>
  </TitlesOfParts>
  <Company>OPS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Sophomore Year</dc:title>
  <dc:creator>OPS Staff</dc:creator>
  <cp:lastModifiedBy>OPS Staff</cp:lastModifiedBy>
  <cp:revision>7</cp:revision>
  <dcterms:created xsi:type="dcterms:W3CDTF">2015-08-28T12:17:11Z</dcterms:created>
  <dcterms:modified xsi:type="dcterms:W3CDTF">2015-08-31T15:02:34Z</dcterms:modified>
</cp:coreProperties>
</file>