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4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9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8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6CD3-8206-7941-825A-CE200529D9AD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3F0D-CEF7-6E4C-A700-0FCA413C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.org/wgbh/americanexperience/freedomriders/wat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Junior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Freedom Writers Diary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775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/>
              <a:t>“‘every individual, even a very ordinary housewife or secretary, can make a difference’” (109-110)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have 10 minutes.  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1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Innocent Freedom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Turn to page 159 so that we can read the Freedom Writer’s poem together as a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3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 Innocent Freedom Writer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5050" y="273050"/>
            <a:ext cx="5368054" cy="65849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An Innocent 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young  _______________________.</a:t>
            </a:r>
          </a:p>
          <a:p>
            <a:pPr marL="0" indent="0">
              <a:buNone/>
            </a:pPr>
            <a:r>
              <a:rPr lang="en-US" dirty="0" smtClean="0"/>
              <a:t>Looking for _____________________.</a:t>
            </a:r>
          </a:p>
          <a:p>
            <a:pPr marL="0" indent="0">
              <a:buNone/>
            </a:pPr>
            <a:r>
              <a:rPr lang="en-US" dirty="0" smtClean="0"/>
              <a:t>On my first day of school __________.</a:t>
            </a:r>
          </a:p>
          <a:p>
            <a:pPr marL="0" indent="0">
              <a:buNone/>
            </a:pPr>
            <a:r>
              <a:rPr lang="en-US" dirty="0" smtClean="0"/>
              <a:t>To comfort me 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innocent ____________________.</a:t>
            </a:r>
          </a:p>
          <a:p>
            <a:pPr marL="0" indent="0">
              <a:buNone/>
            </a:pPr>
            <a:r>
              <a:rPr lang="en-US" dirty="0" smtClean="0"/>
              <a:t>I find myself ____________________.</a:t>
            </a:r>
          </a:p>
          <a:p>
            <a:pPr marL="0" indent="0">
              <a:buNone/>
            </a:pPr>
            <a:r>
              <a:rPr lang="en-US" dirty="0" smtClean="0"/>
              <a:t>An innocent ____________________.</a:t>
            </a:r>
          </a:p>
          <a:p>
            <a:pPr marL="0" indent="0">
              <a:buNone/>
            </a:pPr>
            <a:r>
              <a:rPr lang="en-US" dirty="0" smtClean="0"/>
              <a:t>Will I forget ____________________?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go to _________________________.</a:t>
            </a:r>
          </a:p>
          <a:p>
            <a:pPr marL="0" indent="0">
              <a:buNone/>
            </a:pPr>
            <a:r>
              <a:rPr lang="en-US" dirty="0" smtClean="0"/>
              <a:t>And meet ______________________.</a:t>
            </a:r>
          </a:p>
          <a:p>
            <a:pPr marL="0" indent="0">
              <a:buNone/>
            </a:pPr>
            <a:r>
              <a:rPr lang="en-US" dirty="0" smtClean="0"/>
              <a:t>I learn about  ___________________.</a:t>
            </a:r>
          </a:p>
          <a:p>
            <a:pPr marL="0" indent="0">
              <a:buNone/>
            </a:pPr>
            <a:r>
              <a:rPr lang="en-US" dirty="0" smtClean="0"/>
              <a:t>Now comes the _________________.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99375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Take the skeleton of the poem from Diary #78 and turn it into a work about yourself.</a:t>
            </a:r>
          </a:p>
          <a:p>
            <a:endParaRPr lang="en-US" sz="2200" dirty="0"/>
          </a:p>
          <a:p>
            <a:r>
              <a:rPr lang="en-US" sz="2200" dirty="0" smtClean="0"/>
              <a:t>Use this to share your unique experiences and emotions.  </a:t>
            </a:r>
          </a:p>
          <a:p>
            <a:endParaRPr lang="en-US" sz="2200" dirty="0"/>
          </a:p>
          <a:p>
            <a:r>
              <a:rPr lang="en-US" sz="2200" dirty="0" smtClean="0"/>
              <a:t>Each line can be extended and turned into multiple lines like in the original. </a:t>
            </a:r>
          </a:p>
          <a:p>
            <a:endParaRPr lang="en-US" sz="2200" dirty="0"/>
          </a:p>
          <a:p>
            <a:r>
              <a:rPr lang="en-US" sz="2200" dirty="0" smtClean="0"/>
              <a:t>You are not required to make your poem rhyme.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703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Freedom Riders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the rest of today and all of next block we will be watching a documentary on the people from whom the Freedom Writers derived their name.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http://www.pbs.org/wgbh/americanexperience/freedomriders/watch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25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224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Junior Year</vt:lpstr>
      <vt:lpstr>Journal</vt:lpstr>
      <vt:lpstr>An Innocent Freedom Writer</vt:lpstr>
      <vt:lpstr>An Innocent Freedom Writer</vt:lpstr>
      <vt:lpstr>The Freedom Riders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Year</dc:title>
  <dc:creator>OPS Staff</dc:creator>
  <cp:lastModifiedBy>OPS Staff</cp:lastModifiedBy>
  <cp:revision>8</cp:revision>
  <dcterms:created xsi:type="dcterms:W3CDTF">2015-09-01T20:08:43Z</dcterms:created>
  <dcterms:modified xsi:type="dcterms:W3CDTF">2015-09-03T12:23:45Z</dcterms:modified>
</cp:coreProperties>
</file>