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62" r:id="rId6"/>
    <p:sldId id="268" r:id="rId7"/>
    <p:sldId id="259" r:id="rId8"/>
    <p:sldId id="260" r:id="rId9"/>
    <p:sldId id="261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34B5-609F-0347-9428-CB08AEB17299}" type="datetimeFigureOut">
              <a:rPr lang="en-US" smtClean="0"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4D31-9CD3-0849-B3AC-FEC7E5241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34B5-609F-0347-9428-CB08AEB17299}" type="datetimeFigureOut">
              <a:rPr lang="en-US" smtClean="0"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4D31-9CD3-0849-B3AC-FEC7E5241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34B5-609F-0347-9428-CB08AEB17299}" type="datetimeFigureOut">
              <a:rPr lang="en-US" smtClean="0"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4D31-9CD3-0849-B3AC-FEC7E5241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34B5-609F-0347-9428-CB08AEB17299}" type="datetimeFigureOut">
              <a:rPr lang="en-US" smtClean="0"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4D31-9CD3-0849-B3AC-FEC7E5241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34B5-609F-0347-9428-CB08AEB17299}" type="datetimeFigureOut">
              <a:rPr lang="en-US" smtClean="0"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4D31-9CD3-0849-B3AC-FEC7E5241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34B5-609F-0347-9428-CB08AEB17299}" type="datetimeFigureOut">
              <a:rPr lang="en-US" smtClean="0"/>
              <a:t>8/23/15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4D31-9CD3-0849-B3AC-FEC7E5241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34B5-609F-0347-9428-CB08AEB17299}" type="datetimeFigureOut">
              <a:rPr lang="en-US" smtClean="0"/>
              <a:t>8/23/15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4D31-9CD3-0849-B3AC-FEC7E5241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34B5-609F-0347-9428-CB08AEB17299}" type="datetimeFigureOut">
              <a:rPr lang="en-US" smtClean="0"/>
              <a:t>8/23/15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4D31-9CD3-0849-B3AC-FEC7E5241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34B5-609F-0347-9428-CB08AEB17299}" type="datetimeFigureOut">
              <a:rPr lang="en-US" smtClean="0"/>
              <a:t>8/23/15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4D31-9CD3-0849-B3AC-FEC7E5241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34B5-609F-0347-9428-CB08AEB17299}" type="datetimeFigureOut">
              <a:rPr lang="en-US" smtClean="0"/>
              <a:t>8/23/15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4D31-9CD3-0849-B3AC-FEC7E5241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34B5-609F-0347-9428-CB08AEB17299}" type="datetimeFigureOut">
              <a:rPr lang="en-US" smtClean="0"/>
              <a:t>8/23/15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4D31-9CD3-0849-B3AC-FEC7E5241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A34B5-609F-0347-9428-CB08AEB17299}" type="datetimeFigureOut">
              <a:rPr lang="en-US" smtClean="0"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64D31-9CD3-0849-B3AC-FEC7E52414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Freshmen Year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The Freedom Writers Diary</a:t>
            </a:r>
            <a:endParaRPr lang="en-US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“It’s just a matter of how far you’ll go to be accepted” (20).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“‘187’ is the police code for murder. If this proposition passes, it may murder the opportunities for immigrants like me to succeed” (22).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“Some taste better, others look fresher, but in the end they’re all peanuts” (38).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“She told me she believed in me. I have never heard those words from anyone…especially a teacher” (46).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Respond to the following quote:</a:t>
            </a:r>
          </a:p>
          <a:p>
            <a:pPr marL="0" indent="0">
              <a:buNone/>
            </a:pPr>
            <a:r>
              <a:rPr lang="en-US" dirty="0" smtClean="0"/>
              <a:t>“A war that has been here for years, but has never been recognized” (</a:t>
            </a:r>
            <a:r>
              <a:rPr lang="en-US" dirty="0" err="1" smtClean="0"/>
              <a:t>Gruwell</a:t>
            </a:r>
            <a:r>
              <a:rPr lang="en-US" dirty="0" smtClean="0"/>
              <a:t> 16).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time remains, keep creating.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member of your group needs one of the five crayons.</a:t>
            </a:r>
          </a:p>
          <a:p>
            <a:r>
              <a:rPr lang="en-US" dirty="0" smtClean="0"/>
              <a:t>Using the crayons, each group member must draw one of the following:</a:t>
            </a:r>
          </a:p>
          <a:p>
            <a:pPr lvl="1"/>
            <a:r>
              <a:rPr lang="en-US" dirty="0" smtClean="0"/>
              <a:t>Sun</a:t>
            </a:r>
          </a:p>
          <a:p>
            <a:pPr lvl="1"/>
            <a:r>
              <a:rPr lang="en-US" dirty="0" smtClean="0"/>
              <a:t>Clouds</a:t>
            </a:r>
          </a:p>
          <a:p>
            <a:pPr lvl="1"/>
            <a:r>
              <a:rPr lang="en-US" dirty="0" smtClean="0"/>
              <a:t>Grass</a:t>
            </a:r>
          </a:p>
          <a:p>
            <a:pPr lvl="1"/>
            <a:r>
              <a:rPr lang="en-US" dirty="0" smtClean="0"/>
              <a:t>House</a:t>
            </a:r>
          </a:p>
          <a:p>
            <a:pPr lvl="1"/>
            <a:r>
              <a:rPr lang="en-US" dirty="0" smtClean="0"/>
              <a:t>Flowers</a:t>
            </a:r>
          </a:p>
          <a:p>
            <a:r>
              <a:rPr lang="en-US" dirty="0" smtClean="0"/>
              <a:t>Once you have completed those pieces, feel free to add anything to the picture that you like.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Our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Present your landscape as a group discussing the decisions you made for colors and items.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Then tape your poster to the whiteboard.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Landscape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“When diverse worlds come together, beauty is inevitable.”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What kinds of differences do you see between the different posters and how does the above quote relate?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 not have to take notes, but you are more than welcome.</a:t>
            </a:r>
          </a:p>
          <a:p>
            <a:r>
              <a:rPr lang="en-US" dirty="0" smtClean="0"/>
              <a:t>Respect the thoughts and opinions of your classmates.  If you disagree, do so appropriately.</a:t>
            </a:r>
          </a:p>
          <a:p>
            <a:r>
              <a:rPr lang="en-US" dirty="0" smtClean="0"/>
              <a:t>Keep your head up and ears open – your classmates may share something that changes your views of your city/the world.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“I had lunch before class in the high school quad and noticed that, like everywhere else, it was really separated by race” (8).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“I’m not a bad person, but because of my friends, I sometimes get blamed for shit I have nothing to do with” (11).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“It was just like a movie, except in this movie when the characters bleed, the blood is </a:t>
            </a:r>
            <a:r>
              <a:rPr lang="en-US" i="1" dirty="0" smtClean="0"/>
              <a:t>real</a:t>
            </a:r>
            <a:r>
              <a:rPr lang="en-US" dirty="0" smtClean="0"/>
              <a:t>” (13).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395</Words>
  <Application>Microsoft Macintosh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Freshmen Year</vt:lpstr>
      <vt:lpstr>Journal</vt:lpstr>
      <vt:lpstr>Our Landscape</vt:lpstr>
      <vt:lpstr>This is Our World</vt:lpstr>
      <vt:lpstr>Landscape Recap</vt:lpstr>
      <vt:lpstr>Discussion Expectations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Freshmen Year</dc:title>
  <dc:creator>Daniel Gathman</dc:creator>
  <cp:lastModifiedBy>Daniel Gathman</cp:lastModifiedBy>
  <cp:revision>1</cp:revision>
  <dcterms:created xsi:type="dcterms:W3CDTF">2015-08-23T14:58:23Z</dcterms:created>
  <dcterms:modified xsi:type="dcterms:W3CDTF">2015-08-23T16:08:37Z</dcterms:modified>
</cp:coreProperties>
</file>