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3" r:id="rId4"/>
    <p:sldId id="259" r:id="rId5"/>
    <p:sldId id="257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3"/>
    <p:restoredTop sz="94664"/>
  </p:normalViewPr>
  <p:slideViewPr>
    <p:cSldViewPr snapToGrid="0" snapToObjects="1">
      <p:cViewPr varScale="1">
        <p:scale>
          <a:sx n="90" d="100"/>
          <a:sy n="90" d="100"/>
        </p:scale>
        <p:origin x="24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B9C0E-FAE0-8D46-ACD6-D4961E54EDBB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46E0-DFE8-5943-8BF8-546CF4D49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863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B9C0E-FAE0-8D46-ACD6-D4961E54EDBB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46E0-DFE8-5943-8BF8-546CF4D49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514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B9C0E-FAE0-8D46-ACD6-D4961E54EDBB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46E0-DFE8-5943-8BF8-546CF4D49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104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B9C0E-FAE0-8D46-ACD6-D4961E54EDBB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46E0-DFE8-5943-8BF8-546CF4D49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95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B9C0E-FAE0-8D46-ACD6-D4961E54EDBB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46E0-DFE8-5943-8BF8-546CF4D49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308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B9C0E-FAE0-8D46-ACD6-D4961E54EDBB}" type="datetimeFigureOut">
              <a:rPr lang="en-US" smtClean="0"/>
              <a:t>3/26/18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46E0-DFE8-5943-8BF8-546CF4D49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601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B9C0E-FAE0-8D46-ACD6-D4961E54EDBB}" type="datetimeFigureOut">
              <a:rPr lang="en-US" smtClean="0"/>
              <a:t>3/26/18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46E0-DFE8-5943-8BF8-546CF4D49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777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B9C0E-FAE0-8D46-ACD6-D4961E54EDBB}" type="datetimeFigureOut">
              <a:rPr lang="en-US" smtClean="0"/>
              <a:t>3/26/18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46E0-DFE8-5943-8BF8-546CF4D49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567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B9C0E-FAE0-8D46-ACD6-D4961E54EDBB}" type="datetimeFigureOut">
              <a:rPr lang="en-US" smtClean="0"/>
              <a:t>3/26/18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46E0-DFE8-5943-8BF8-546CF4D49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021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B9C0E-FAE0-8D46-ACD6-D4961E54EDBB}" type="datetimeFigureOut">
              <a:rPr lang="en-US" smtClean="0"/>
              <a:t>3/26/18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46E0-DFE8-5943-8BF8-546CF4D49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813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B9C0E-FAE0-8D46-ACD6-D4961E54EDBB}" type="datetimeFigureOut">
              <a:rPr lang="en-US" smtClean="0"/>
              <a:t>3/26/18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46E0-DFE8-5943-8BF8-546CF4D49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92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B9C0E-FAE0-8D46-ACD6-D4961E54EDBB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246E0-DFE8-5943-8BF8-546CF4D49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154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Black No More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Chapters 1-3: My Country </a:t>
            </a:r>
            <a:r>
              <a:rPr lang="en-US" dirty="0" err="1" smtClean="0"/>
              <a:t>‘Tis</a:t>
            </a:r>
            <a:r>
              <a:rPr lang="en-US" dirty="0" smtClean="0"/>
              <a:t> of Thee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081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 </a:t>
            </a:r>
            <a:r>
              <a:rPr lang="en-US" dirty="0" err="1" smtClean="0"/>
              <a:t>Disher</a:t>
            </a:r>
            <a:r>
              <a:rPr lang="en-US" dirty="0" smtClean="0"/>
              <a:t> Before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“He was young, he wasn’t broke, but he was damnably blue…How could he share the hilarity of the crowd when he had no girl?...[S]he’d grown uppity. Stuck on her color” (Schuyler 1).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“She made a little disdainful grimace with her mouth, shrugged daintily and dismissed the unpleasant incident” (5).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“‘My sociology teacher had once said that there were but three ways for the Negro to solve his problem in America…to either get out, get white, or get along’” (8).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598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“It wasn’t as if Max was going across the ocean to some foreign country; there would be a wider gulf separating them: the great sea of color” (19-20).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088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 </a:t>
            </a:r>
            <a:r>
              <a:rPr lang="en-US" dirty="0" err="1" smtClean="0"/>
              <a:t>Disher</a:t>
            </a:r>
            <a:r>
              <a:rPr lang="en-US" dirty="0" smtClean="0"/>
              <a:t> After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“As a white man he could go anywhere, be anything he wanted to be, do most anything he wanted to do, be a free man at last…and probably be able to meet the girl from Atlanta. What a vision!” (7).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“The world was his oyster and he had the open sesame of a pork-colored skin!” (14).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“He glanced in a superior manner at the long line of black and brown folk on one side of the corridor” (15).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41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Black No More Partners (pg. 26-28)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3233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12 million people at $50 each equals $60M</a:t>
            </a:r>
          </a:p>
          <a:p>
            <a:pPr lvl="1"/>
            <a:r>
              <a:rPr lang="en-US" dirty="0" smtClean="0"/>
              <a:t>With inflation, that would be equivalent to $1.1B in 2018</a:t>
            </a:r>
          </a:p>
          <a:p>
            <a:pPr lvl="1"/>
            <a:endParaRPr lang="en-US" dirty="0"/>
          </a:p>
          <a:p>
            <a:r>
              <a:rPr lang="en-US" dirty="0" smtClean="0"/>
              <a:t>Hank Johnson – ex-con, gambler, and racketeer</a:t>
            </a:r>
          </a:p>
          <a:p>
            <a:pPr lvl="1"/>
            <a:r>
              <a:rPr lang="en-US" dirty="0" smtClean="0"/>
              <a:t>Helped pay for Dr. </a:t>
            </a:r>
            <a:r>
              <a:rPr lang="en-US" dirty="0" err="1" smtClean="0"/>
              <a:t>Crookman’s</a:t>
            </a:r>
            <a:r>
              <a:rPr lang="en-US" dirty="0" smtClean="0"/>
              <a:t> schooling</a:t>
            </a:r>
          </a:p>
          <a:p>
            <a:pPr lvl="1"/>
            <a:endParaRPr lang="en-US" dirty="0"/>
          </a:p>
          <a:p>
            <a:r>
              <a:rPr lang="en-US" dirty="0" smtClean="0"/>
              <a:t>Chuck Foster – realtor, philanthropic, doesn’t want the spotlight</a:t>
            </a:r>
          </a:p>
          <a:p>
            <a:pPr lvl="1"/>
            <a:r>
              <a:rPr lang="en-US" dirty="0" smtClean="0"/>
              <a:t>Brought in by Hank Johnson, also gave to other struggling black students</a:t>
            </a:r>
          </a:p>
          <a:p>
            <a:pPr lvl="1"/>
            <a:endParaRPr lang="en-US" dirty="0"/>
          </a:p>
          <a:p>
            <a:r>
              <a:rPr lang="en-US" dirty="0" smtClean="0"/>
              <a:t>Dr. </a:t>
            </a:r>
            <a:r>
              <a:rPr lang="en-US" dirty="0" err="1" smtClean="0"/>
              <a:t>Junius</a:t>
            </a:r>
            <a:r>
              <a:rPr lang="en-US" dirty="0" smtClean="0"/>
              <a:t> </a:t>
            </a:r>
            <a:r>
              <a:rPr lang="en-US" dirty="0" err="1" smtClean="0"/>
              <a:t>Crookman</a:t>
            </a:r>
            <a:r>
              <a:rPr lang="en-US" dirty="0" smtClean="0"/>
              <a:t> – studious, naïve, described as a “race man”</a:t>
            </a:r>
          </a:p>
          <a:p>
            <a:pPr lvl="1"/>
            <a:r>
              <a:rPr lang="en-US" dirty="0" smtClean="0"/>
              <a:t>Convinced that his methods are going to be good for the black community</a:t>
            </a:r>
            <a:endParaRPr lang="en-US" dirty="0"/>
          </a:p>
          <a:p>
            <a:pPr lvl="2"/>
            <a:r>
              <a:rPr lang="en-US" dirty="0" smtClean="0"/>
              <a:t>This directly relates to basic dystopian set-up (what is good for some, must be good for all)</a:t>
            </a:r>
          </a:p>
        </p:txBody>
      </p:sp>
    </p:spTree>
    <p:extLst>
      <p:ext uri="{BB962C8B-B14F-4D97-AF65-F5344CB8AC3E}">
        <p14:creationId xmlns:p14="http://schemas.microsoft.com/office/powerpoint/2010/main" val="707015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Crookman</a:t>
            </a:r>
            <a:r>
              <a:rPr lang="en-US" dirty="0" smtClean="0"/>
              <a:t> and “The Negro Art Hokum”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Schuyler argued in the article we read last block that socio-economic status was the difference between people instead of race</a:t>
            </a:r>
          </a:p>
          <a:p>
            <a:endParaRPr lang="en-US" dirty="0"/>
          </a:p>
          <a:p>
            <a:r>
              <a:rPr lang="en-US" dirty="0" err="1" smtClean="0"/>
              <a:t>Crookman</a:t>
            </a:r>
            <a:r>
              <a:rPr lang="en-US" dirty="0" smtClean="0"/>
              <a:t> seems to share the same thoughts:</a:t>
            </a:r>
          </a:p>
          <a:p>
            <a:pPr marL="465138" indent="0">
              <a:buNone/>
            </a:pPr>
            <a:r>
              <a:rPr lang="en-US" dirty="0" smtClean="0"/>
              <a:t>“‘There is no such thing as Negro dialect…It is a well-known fact among informed persons that a Negro from a given section speaks the same dialect as his white neighbors…There are no racial or color dialects; only sectional dialects’” (11).</a:t>
            </a:r>
          </a:p>
          <a:p>
            <a:pPr marL="465138" indent="0">
              <a:buNone/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The Southern whites, however, have a different opinion: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“‘Day by day we see the color line which we have so laboriously established being rapidly destroyed’” (25).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347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Country </a:t>
            </a:r>
            <a:r>
              <a:rPr lang="en-US" dirty="0" err="1" smtClean="0"/>
              <a:t>‘Tis</a:t>
            </a:r>
            <a:r>
              <a:rPr lang="en-US" dirty="0" smtClean="0"/>
              <a:t> of Thee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Though </a:t>
            </a:r>
            <a:r>
              <a:rPr lang="en-US" dirty="0" err="1" smtClean="0"/>
              <a:t>Crookman</a:t>
            </a:r>
            <a:r>
              <a:rPr lang="en-US" dirty="0" smtClean="0"/>
              <a:t> believes that he has the answer to the problems of the entire country, he fails to realize that this country is not the same to all that see it.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“What a treat it would be to mingle with white people in places where as a youth he had never dared to enter. At last he felt like an American citizen” (23).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We will read the famous American song “My Country </a:t>
            </a:r>
            <a:r>
              <a:rPr lang="en-US" dirty="0" err="1" smtClean="0"/>
              <a:t>‘Tis</a:t>
            </a:r>
            <a:r>
              <a:rPr lang="en-US" dirty="0" smtClean="0"/>
              <a:t> of Thee” and W.E.B. DuBois’ response of the same name</a:t>
            </a:r>
            <a:endParaRPr lang="en-US" dirty="0"/>
          </a:p>
          <a:p>
            <a:r>
              <a:rPr lang="en-US" dirty="0" smtClean="0"/>
              <a:t>When done, create your own version of the song mirroring the lyrics in the way DuBois did</a:t>
            </a:r>
          </a:p>
          <a:p>
            <a:pPr lvl="1"/>
            <a:r>
              <a:rPr lang="en-US" dirty="0" smtClean="0"/>
              <a:t>Yours should be your personal view of America focusing on what you see</a:t>
            </a:r>
          </a:p>
          <a:p>
            <a:pPr lvl="2"/>
            <a:r>
              <a:rPr lang="en-US" dirty="0" smtClean="0"/>
              <a:t>It does not have to be positive or negative, it simply needs to be yours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038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630</Words>
  <Application>Microsoft Macintosh PowerPoint</Application>
  <PresentationFormat>Widescreen</PresentationFormat>
  <Paragraphs>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Arial</vt:lpstr>
      <vt:lpstr>Office Theme</vt:lpstr>
      <vt:lpstr>Black No More</vt:lpstr>
      <vt:lpstr>Max Disher Before</vt:lpstr>
      <vt:lpstr>The Change</vt:lpstr>
      <vt:lpstr>Max Disher After</vt:lpstr>
      <vt:lpstr>The Black No More Partners (pg. 26-28)</vt:lpstr>
      <vt:lpstr>Crookman and “The Negro Art Hokum”</vt:lpstr>
      <vt:lpstr>My Country ‘Tis of Thee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Black No More</dc:title>
  <dc:creator>Daniel Gathman</dc:creator>
  <cp:lastModifiedBy>Daniel Gathman</cp:lastModifiedBy>
  <cp:revision>7</cp:revision>
  <dcterms:created xsi:type="dcterms:W3CDTF">2018-03-26T12:30:51Z</dcterms:created>
  <dcterms:modified xsi:type="dcterms:W3CDTF">2018-03-26T15:59:35Z</dcterms:modified>
</cp:coreProperties>
</file>