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EE3881-8298-6049-8565-E6C75B66D976}" type="datetimeFigureOut">
              <a:rPr lang="en-US" smtClean="0"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25C174-4047-974D-91F9-D6892FB51F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Anthem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we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09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your favorite type of cheese and why?  What do you like to put cheese on?  Is cheese your favorite dairy </a:t>
            </a:r>
            <a:r>
              <a:rPr lang="en-US" dirty="0" smtClean="0"/>
              <a:t>product, </a:t>
            </a:r>
            <a:r>
              <a:rPr lang="en-US" dirty="0" smtClean="0"/>
              <a:t>or do you prefer milk?</a:t>
            </a:r>
          </a:p>
          <a:p>
            <a:pPr lvl="1"/>
            <a:r>
              <a:rPr lang="en-US" dirty="0" smtClean="0"/>
              <a:t>Courtesy of </a:t>
            </a:r>
            <a:r>
              <a:rPr lang="en-US" dirty="0" err="1" smtClean="0"/>
              <a:t>Alyse</a:t>
            </a:r>
            <a:r>
              <a:rPr lang="en-US" dirty="0" smtClean="0"/>
              <a:t> Manley</a:t>
            </a:r>
          </a:p>
          <a:p>
            <a:pPr lvl="1"/>
            <a:endParaRPr lang="en-US" dirty="0"/>
          </a:p>
          <a:p>
            <a:r>
              <a:rPr lang="en-US" dirty="0" smtClean="0"/>
              <a:t>You have 10 minutes, create!</a:t>
            </a:r>
          </a:p>
        </p:txBody>
      </p:sp>
    </p:spTree>
    <p:extLst>
      <p:ext uri="{BB962C8B-B14F-4D97-AF65-F5344CB8AC3E}">
        <p14:creationId xmlns:p14="http://schemas.microsoft.com/office/powerpoint/2010/main" val="235070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Gaea and Prometheus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Grab the information sheet off of the class website so we can discuss the names chosen by </a:t>
            </a:r>
            <a:r>
              <a:rPr lang="en-US" dirty="0" err="1" smtClean="0"/>
              <a:t>Ayn</a:t>
            </a:r>
            <a:r>
              <a:rPr lang="en-US" dirty="0" smtClean="0"/>
              <a:t> Rand for the novel’s protagonists.</a:t>
            </a:r>
          </a:p>
        </p:txBody>
      </p:sp>
    </p:spTree>
    <p:extLst>
      <p:ext uri="{BB962C8B-B14F-4D97-AF65-F5344CB8AC3E}">
        <p14:creationId xmlns:p14="http://schemas.microsoft.com/office/powerpoint/2010/main" val="3922791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42436"/>
              </p:ext>
            </p:extLst>
          </p:nvPr>
        </p:nvGraphicFramePr>
        <p:xfrm>
          <a:off x="1515586" y="1992881"/>
          <a:ext cx="8167868" cy="4254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6997700" imgH="3644900" progId="Word.Document.12">
                  <p:embed/>
                </p:oleObj>
              </mc:Choice>
              <mc:Fallback>
                <p:oleObj name="Document" r:id="rId4" imgW="6997700" imgH="3644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5586" y="1992881"/>
                        <a:ext cx="8167868" cy="4254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ick </a:t>
            </a:r>
            <a:r>
              <a:rPr lang="en-US" dirty="0"/>
              <a:t>the name of the god/goddess that you think best describes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Draw </a:t>
            </a:r>
            <a:r>
              <a:rPr lang="en-US" dirty="0"/>
              <a:t>yourself as that God.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be posting the English gods around the classroom, so be sure to depict yourself as awesomely as possible. </a:t>
            </a:r>
          </a:p>
        </p:txBody>
      </p:sp>
    </p:spTree>
    <p:extLst>
      <p:ext uri="{BB962C8B-B14F-4D97-AF65-F5344CB8AC3E}">
        <p14:creationId xmlns:p14="http://schemas.microsoft.com/office/powerpoint/2010/main" val="2862070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essays.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40678" r="-40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7362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44</TotalTime>
  <Words>125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Median</vt:lpstr>
      <vt:lpstr>Document</vt:lpstr>
      <vt:lpstr>Anthem</vt:lpstr>
      <vt:lpstr>Journal</vt:lpstr>
      <vt:lpstr>Gaea and Prometheus</vt:lpstr>
      <vt:lpstr>Your Turn</vt:lpstr>
      <vt:lpstr>Let’s talk essays.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Anthem</dc:title>
  <dc:creator>OPS Staff</dc:creator>
  <cp:lastModifiedBy>OPS Staff</cp:lastModifiedBy>
  <cp:revision>5</cp:revision>
  <dcterms:created xsi:type="dcterms:W3CDTF">2015-10-02T12:33:03Z</dcterms:created>
  <dcterms:modified xsi:type="dcterms:W3CDTF">2015-10-05T12:46:11Z</dcterms:modified>
</cp:coreProperties>
</file>