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7"/>
    <p:restoredTop sz="93692"/>
  </p:normalViewPr>
  <p:slideViewPr>
    <p:cSldViewPr snapToGrid="0" snapToObjects="1">
      <p:cViewPr varScale="1">
        <p:scale>
          <a:sx n="67" d="100"/>
          <a:sy n="67" d="100"/>
        </p:scale>
        <p:origin x="6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EBD4B-8AB3-2245-832F-4E6E9FC1E40B}" type="datetimeFigureOut">
              <a:rPr lang="en-US" smtClean="0"/>
              <a:t>2/19/19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3653A-33AA-AB4E-A6AA-B00966535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848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F33F9-50AF-2B4D-9098-5B44CDE13367}" type="datetime1">
              <a:rPr lang="en-US" smtClean="0"/>
              <a:t>2/19/19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B55D-D270-8743-9137-7412F634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875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D93AC-02D8-384F-AACA-F57C128C7BFB}" type="datetime1">
              <a:rPr lang="en-US" smtClean="0"/>
              <a:t>2/19/19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B55D-D270-8743-9137-7412F634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37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1D30-130D-8A4A-9613-01B3B5BAB4A1}" type="datetime1">
              <a:rPr lang="en-US" smtClean="0"/>
              <a:t>2/19/19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B55D-D270-8743-9137-7412F634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30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037E-8D0B-D643-9393-71AA6099661A}" type="datetime1">
              <a:rPr lang="en-US" smtClean="0"/>
              <a:t>2/19/19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B55D-D270-8743-9137-7412F6342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118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09C86-FC86-614A-BC72-2A394FF5AED2}" type="datetime1">
              <a:rPr lang="en-US" smtClean="0"/>
              <a:t>2/19/19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B55D-D270-8743-9137-7412F634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76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49DB-4D1B-314D-8DD8-F01694A33BFB}" type="datetime1">
              <a:rPr lang="en-US" smtClean="0"/>
              <a:t>2/19/19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B55D-D270-8743-9137-7412F634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649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F709-A1D0-424B-8C6C-7C82EE5A073F}" type="datetime1">
              <a:rPr lang="en-US" smtClean="0"/>
              <a:t>2/19/19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B55D-D270-8743-9137-7412F634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7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C131-843D-8946-AD06-B9590CE729E0}" type="datetime1">
              <a:rPr lang="en-US" smtClean="0"/>
              <a:t>2/19/19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B55D-D270-8743-9137-7412F634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186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AA61-AAE4-7A4F-9F26-5F3E09FF2614}" type="datetime1">
              <a:rPr lang="en-US" smtClean="0"/>
              <a:t>2/19/19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B55D-D270-8743-9137-7412F634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30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FBB5E-2042-A546-9A5E-EF4166209E21}" type="datetime1">
              <a:rPr lang="en-US" smtClean="0"/>
              <a:t>2/19/19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B55D-D270-8743-9137-7412F634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31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F3B6-F7F1-4C43-9A8C-DB2B70600826}" type="datetime1">
              <a:rPr lang="en-US" smtClean="0"/>
              <a:t>2/19/19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B55D-D270-8743-9137-7412F634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D410C-C8EF-2A4F-A219-BEE270E024DA}" type="datetime1">
              <a:rPr lang="en-US" smtClean="0"/>
              <a:t>2/19/19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B55D-D270-8743-9137-7412F634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CB959-7057-9641-8CD0-FEACA2E886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7A38FF-C152-9040-B983-9B071E760C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50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68BCA-6F57-3741-A1D3-3F0407F55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B26ED-C7B3-E546-8BBC-ADA3E6263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BACBD9-9E50-4B4A-9ABA-48AE0224E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B55D-D270-8743-9137-7412F6342AC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511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000"/>
    </mc:Choice>
    <mc:Fallback>
      <p:transition spd="slow" advTm="15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1128D-DF17-E344-8499-62290505D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25DA5-7E28-6B41-81CE-C863BC1A3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C954D1-B4E0-5F49-87C6-698C911E4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B55D-D270-8743-9137-7412F6342AC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762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000"/>
    </mc:Choice>
    <mc:Fallback>
      <p:transition spd="slow" advTm="15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692E3-09D5-0049-AEE7-F33BB5600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458D3-3C40-3449-888B-C7EBB1F99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A12D2-5D54-7848-AD3A-939CFF52F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B55D-D270-8743-9137-7412F6342AC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986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000"/>
    </mc:Choice>
    <mc:Fallback>
      <p:transition spd="slow" advTm="15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4A2E2-2E68-634D-9BF5-CDD013A11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5C47A-CA09-D348-B6F1-5E69F6D1F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123201-1A76-E345-9EE4-688B43550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B55D-D270-8743-9137-7412F6342AC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129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000"/>
    </mc:Choice>
    <mc:Fallback>
      <p:transition spd="slow" advTm="15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B57C1-7775-8746-8580-9489E9B84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000B5-D609-0C4D-8056-07D30E466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EA50D8-A356-3546-9131-05561F121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B55D-D270-8743-9137-7412F6342AC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145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000"/>
    </mc:Choice>
    <mc:Fallback>
      <p:transition spd="slow" advTm="15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B1841-CEE1-F246-A202-6096D364C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54C38-40B8-8B44-BE6C-BAE031FBE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82AFA0-8CBF-E443-91BC-8F772D3EE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B55D-D270-8743-9137-7412F6342ACE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221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000"/>
    </mc:Choice>
    <mc:Fallback>
      <p:transition spd="slow" advTm="15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DB60A-68DC-0749-8E34-591DDE900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DBC16-5341-C349-999E-C34D0B9BA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55ED53-9398-7B41-9412-AE4E7684E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B55D-D270-8743-9137-7412F6342ACE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148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000"/>
    </mc:Choice>
    <mc:Fallback>
      <p:transition spd="slow" advTm="1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C00F2-FD3D-1C47-97DB-6025EA376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3622A-FEC6-8A47-8E81-765B92BF4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4D4E59-F531-0349-8BA2-B724C78C2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B55D-D270-8743-9137-7412F6342AC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421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000"/>
    </mc:Choice>
    <mc:Fallback>
      <p:transition spd="slow" advTm="1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B9367-4609-134E-A25C-A6EF7A90F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ACCBC-BA18-4440-9934-18FDFF5FB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6631C6-8388-7240-8AD1-164D2A650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B55D-D270-8743-9137-7412F6342AC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115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000"/>
    </mc:Choice>
    <mc:Fallback>
      <p:transition spd="slow" advTm="1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1F638-10FB-ED42-926C-4CE40ECF4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ED675-4D47-B64B-AC84-DD61DB568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AB545A-B29B-0148-9541-C70B483AD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B55D-D270-8743-9137-7412F6342AC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875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000"/>
    </mc:Choice>
    <mc:Fallback>
      <p:transition spd="slow" advTm="1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8ED23-8007-4041-9308-CBFBA2C7E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B71BA-FBAA-A945-B0C6-8BB3F8274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846CA3-0396-FD43-BE59-E29CB20D6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B55D-D270-8743-9137-7412F6342AC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311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000"/>
    </mc:Choice>
    <mc:Fallback>
      <p:transition spd="slow" advTm="1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ABE0C-2E2F-1343-B532-FEA098568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BA0F4-BB85-6942-B6C8-82E0F8C9E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4C792A-C5FC-284C-94DB-DEC189B51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B55D-D270-8743-9137-7412F6342AC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889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000"/>
    </mc:Choice>
    <mc:Fallback>
      <p:transition spd="slow" advTm="15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D2006-AA8F-C54E-BF25-9DD008A15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83E88-6BBD-AB4C-9632-6161C1671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8E82CB-0A0C-DA44-9293-10CB21420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B55D-D270-8743-9137-7412F6342AC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728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000"/>
    </mc:Choice>
    <mc:Fallback>
      <p:transition spd="slow" advTm="15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C8ACF-E217-C743-AE56-B08BB0E8A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201F6-6A3A-5144-86B1-BDF7C5B17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C85A93-9F07-E44E-8A37-3DDFFEC85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B55D-D270-8743-9137-7412F6342AC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512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000"/>
    </mc:Choice>
    <mc:Fallback>
      <p:transition spd="slow" advTm="15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406C5-B213-A54F-9546-C15D90742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94A33-DE70-704E-A101-2B14BD11C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51A0CC-3654-7549-9D19-9097B1881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B55D-D270-8743-9137-7412F6342AC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844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000"/>
    </mc:Choice>
    <mc:Fallback>
      <p:transition spd="slow" advTm="15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3FB57E4-5CE9-3841-99D1-E019673E77DB}" vid="{0AD76DE1-0922-1C43-BBE5-D3577AAC5AE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15</Words>
  <Application>Microsoft Macintosh PowerPoint</Application>
  <PresentationFormat>On-screen Show (4:3)</PresentationFormat>
  <Paragraphs>15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Gathman</dc:creator>
  <cp:lastModifiedBy>Daniel Gathman</cp:lastModifiedBy>
  <cp:revision>1</cp:revision>
  <dcterms:created xsi:type="dcterms:W3CDTF">2019-02-19T15:02:42Z</dcterms:created>
  <dcterms:modified xsi:type="dcterms:W3CDTF">2019-02-19T15:10:33Z</dcterms:modified>
</cp:coreProperties>
</file>